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2"/>
  </p:sldMasterIdLst>
  <p:notesMasterIdLst>
    <p:notesMasterId r:id="rId10"/>
  </p:notesMasterIdLst>
  <p:sldIdLst>
    <p:sldId id="256" r:id="rId3"/>
    <p:sldId id="270" r:id="rId4"/>
    <p:sldId id="274" r:id="rId5"/>
    <p:sldId id="257" r:id="rId6"/>
    <p:sldId id="258" r:id="rId7"/>
    <p:sldId id="259" r:id="rId8"/>
    <p:sldId id="272" r:id="rId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72" y="49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xfrm>
            <a:off x="1143000" y="685800"/>
            <a:ext cx="4572000" cy="3429000"/>
          </a:xfrm>
          <a:prstGeom prst="rect">
            <a:avLst/>
          </a:prstGeom>
        </p:spPr>
        <p:txBody>
          <a:bodyPr/>
          <a:lstStyle/>
          <a:p>
            <a:endParaRPr/>
          </a:p>
        </p:txBody>
      </p:sp>
      <p:sp>
        <p:nvSpPr>
          <p:cNvPr id="101" name="Shape 10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lIns="84390" tIns="42195" rIns="84390" bIns="42195"/>
          <a:lstStyle/>
          <a:p>
            <a:endParaRPr kumimoji="1" lang="ja-JP" altLang="en-US" dirty="0"/>
          </a:p>
        </p:txBody>
      </p:sp>
      <p:sp>
        <p:nvSpPr>
          <p:cNvPr id="4" name="スライド番号プレースホルダー 3"/>
          <p:cNvSpPr>
            <a:spLocks noGrp="1"/>
          </p:cNvSpPr>
          <p:nvPr>
            <p:ph type="sldNum" sz="quarter" idx="10"/>
          </p:nvPr>
        </p:nvSpPr>
        <p:spPr>
          <a:xfrm>
            <a:off x="3884923" y="9447401"/>
            <a:ext cx="2971544" cy="496745"/>
          </a:xfrm>
          <a:prstGeom prst="rect">
            <a:avLst/>
          </a:prstGeom>
        </p:spPr>
        <p:txBody>
          <a:bodyPr lIns="84390" tIns="42195" rIns="84390" bIns="42195"/>
          <a:lstStyle/>
          <a:p>
            <a:pPr marL="0" marR="0" lvl="0" indent="0" algn="r" defTabSz="914400" rtl="0" eaLnBrk="1" fontAlgn="auto" latinLnBrk="0" hangingPunct="1">
              <a:lnSpc>
                <a:spcPct val="100000"/>
              </a:lnSpc>
              <a:spcBef>
                <a:spcPts val="0"/>
              </a:spcBef>
              <a:spcAft>
                <a:spcPts val="0"/>
              </a:spcAft>
              <a:buClrTx/>
              <a:buSzTx/>
              <a:buFontTx/>
              <a:buNone/>
              <a:tabLst/>
              <a:defRPr/>
            </a:pPr>
            <a:fld id="{AF3F342B-3579-42B6-A0DC-8C55E7B000C3}" type="slidenum">
              <a:rPr kumimoji="0" lang="ja-JP" altLang="en-US" sz="1200" b="0" i="0" u="none" strike="noStrike" kern="1200" cap="none" spc="0" normalizeH="0" baseline="0" noProof="0" smtClean="0">
                <a:ln>
                  <a:noFill/>
                </a:ln>
                <a:solidFill>
                  <a:prstClr val="black"/>
                </a:solidFill>
                <a:effectLst/>
                <a:uLnTx/>
                <a:uFillTx/>
                <a:latin typeface="Calibri"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ja-JP" altLang="en-US" sz="12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4237060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CA2DBF-37B0-402E-B7DC-D9118C508D72}"/>
              </a:ext>
            </a:extLst>
          </p:cNvPr>
          <p:cNvSpPr>
            <a:spLocks noGrp="1"/>
          </p:cNvSpPr>
          <p:nvPr>
            <p:ph type="title"/>
          </p:nvPr>
        </p:nvSpPr>
        <p:spPr/>
        <p:txBody>
          <a:bodyPr/>
          <a:lstStyle>
            <a:lvl1pPr>
              <a:defRPr b="1"/>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E5758440-F092-45C0-8833-8C1032D40439}"/>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9F19E67-6D32-4A20-8549-1036D6BEF494}"/>
              </a:ext>
            </a:extLst>
          </p:cNvPr>
          <p:cNvSpPr>
            <a:spLocks noGrp="1"/>
          </p:cNvSpPr>
          <p:nvPr>
            <p:ph type="dt" sz="half" idx="10"/>
          </p:nvPr>
        </p:nvSpPr>
        <p:spPr/>
        <p:txBody>
          <a:bodyPr/>
          <a:lstStyle/>
          <a:p>
            <a:fld id="{0EEA242E-CAAA-4269-AC89-009F93E98220}" type="datetime1">
              <a:rPr kumimoji="1" lang="ja-JP" altLang="en-US" smtClean="0"/>
              <a:t>2023/7/11</a:t>
            </a:fld>
            <a:endParaRPr kumimoji="1" lang="ja-JP" altLang="en-US"/>
          </a:p>
        </p:txBody>
      </p:sp>
      <p:sp>
        <p:nvSpPr>
          <p:cNvPr id="5" name="頁尾版面配置區 4">
            <a:extLst>
              <a:ext uri="{FF2B5EF4-FFF2-40B4-BE49-F238E27FC236}">
                <a16:creationId xmlns:a16="http://schemas.microsoft.com/office/drawing/2014/main" id="{DE62D61C-715B-4FFF-9E35-5CF016548D6C}"/>
              </a:ext>
            </a:extLst>
          </p:cNvPr>
          <p:cNvSpPr>
            <a:spLocks noGrp="1"/>
          </p:cNvSpPr>
          <p:nvPr>
            <p:ph type="ftr" sz="quarter" idx="11"/>
          </p:nvPr>
        </p:nvSpPr>
        <p:spPr/>
        <p:txBody>
          <a:bodyPr/>
          <a:lstStyle/>
          <a:p>
            <a:endParaRPr kumimoji="1" lang="ja-JP" altLang="en-US"/>
          </a:p>
        </p:txBody>
      </p:sp>
      <p:sp>
        <p:nvSpPr>
          <p:cNvPr id="6" name="投影片編號版面配置區 5">
            <a:extLst>
              <a:ext uri="{FF2B5EF4-FFF2-40B4-BE49-F238E27FC236}">
                <a16:creationId xmlns:a16="http://schemas.microsoft.com/office/drawing/2014/main" id="{9586A509-C864-42AC-B235-D1577ABDFAFE}"/>
              </a:ext>
            </a:extLst>
          </p:cNvPr>
          <p:cNvSpPr>
            <a:spLocks noGrp="1"/>
          </p:cNvSpPr>
          <p:nvPr>
            <p:ph type="sldNum" sz="quarter" idx="12"/>
          </p:nvPr>
        </p:nvSpPr>
        <p:spPr>
          <a:xfrm>
            <a:off x="9448800" y="6480324"/>
            <a:ext cx="2743200" cy="365125"/>
          </a:xfrm>
        </p:spPr>
        <p:txBody>
          <a:bodyPr/>
          <a:lstStyle/>
          <a:p>
            <a:fld id="{C7A85B0F-3DB7-4E31-B41F-846077DEA2EC}" type="slidenum">
              <a:rPr kumimoji="1" lang="ja-JP" altLang="en-US" smtClean="0"/>
              <a:t>‹#›</a:t>
            </a:fld>
            <a:endParaRPr kumimoji="1" lang="ja-JP" altLang="en-US"/>
          </a:p>
        </p:txBody>
      </p:sp>
      <p:pic>
        <p:nvPicPr>
          <p:cNvPr id="7" name="Picture 19" descr="AFACT_logo">
            <a:extLst>
              <a:ext uri="{FF2B5EF4-FFF2-40B4-BE49-F238E27FC236}">
                <a16:creationId xmlns:a16="http://schemas.microsoft.com/office/drawing/2014/main" id="{76ECB6A0-473A-44FE-BDE1-98DE6DD4CBA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46693" y="0"/>
            <a:ext cx="1045307"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767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8593DE-1399-4396-9AB4-5A9F8627A534}"/>
              </a:ext>
            </a:extLst>
          </p:cNvPr>
          <p:cNvSpPr>
            <a:spLocks noGrp="1"/>
          </p:cNvSpPr>
          <p:nvPr>
            <p:ph type="title"/>
          </p:nvPr>
        </p:nvSpPr>
        <p:spPr>
          <a:xfrm>
            <a:off x="831851" y="1709740"/>
            <a:ext cx="10515600" cy="2852737"/>
          </a:xfrm>
        </p:spPr>
        <p:txBody>
          <a:bodyPr anchor="b"/>
          <a:lstStyle>
            <a:lvl1pPr>
              <a:defRPr sz="45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6C5E9B4D-23C7-41FD-84A4-16AF56A4DEC7}"/>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02C475D1-83F0-49FD-9D00-D845238BC1BD}"/>
              </a:ext>
            </a:extLst>
          </p:cNvPr>
          <p:cNvSpPr>
            <a:spLocks noGrp="1"/>
          </p:cNvSpPr>
          <p:nvPr>
            <p:ph type="dt" sz="half" idx="10"/>
          </p:nvPr>
        </p:nvSpPr>
        <p:spPr/>
        <p:txBody>
          <a:bodyPr/>
          <a:lstStyle/>
          <a:p>
            <a:fld id="{ABC4ADB4-FE5D-4272-900C-562C5BD51B41}" type="datetime1">
              <a:rPr kumimoji="1" lang="ja-JP" altLang="en-US" smtClean="0"/>
              <a:t>2023/7/11</a:t>
            </a:fld>
            <a:endParaRPr kumimoji="1" lang="ja-JP" altLang="en-US"/>
          </a:p>
        </p:txBody>
      </p:sp>
      <p:sp>
        <p:nvSpPr>
          <p:cNvPr id="5" name="頁尾版面配置區 4">
            <a:extLst>
              <a:ext uri="{FF2B5EF4-FFF2-40B4-BE49-F238E27FC236}">
                <a16:creationId xmlns:a16="http://schemas.microsoft.com/office/drawing/2014/main" id="{A5F63007-61E7-4214-BBBB-F85D7C1C6FAF}"/>
              </a:ext>
            </a:extLst>
          </p:cNvPr>
          <p:cNvSpPr>
            <a:spLocks noGrp="1"/>
          </p:cNvSpPr>
          <p:nvPr>
            <p:ph type="ftr" sz="quarter" idx="11"/>
          </p:nvPr>
        </p:nvSpPr>
        <p:spPr/>
        <p:txBody>
          <a:bodyPr/>
          <a:lstStyle/>
          <a:p>
            <a:endParaRPr kumimoji="1" lang="ja-JP" altLang="en-US"/>
          </a:p>
        </p:txBody>
      </p:sp>
      <p:sp>
        <p:nvSpPr>
          <p:cNvPr id="6" name="投影片編號版面配置區 5">
            <a:extLst>
              <a:ext uri="{FF2B5EF4-FFF2-40B4-BE49-F238E27FC236}">
                <a16:creationId xmlns:a16="http://schemas.microsoft.com/office/drawing/2014/main" id="{CFECF27A-7A18-4662-BB92-BEA4BCFBD9C6}"/>
              </a:ext>
            </a:extLst>
          </p:cNvPr>
          <p:cNvSpPr>
            <a:spLocks noGrp="1"/>
          </p:cNvSpPr>
          <p:nvPr>
            <p:ph type="sldNum" sz="quarter" idx="12"/>
          </p:nvPr>
        </p:nvSpPr>
        <p:spPr/>
        <p:txBody>
          <a:bodyPr/>
          <a:lstStyle/>
          <a:p>
            <a:fld id="{C7A85B0F-3DB7-4E31-B41F-846077DEA2EC}" type="slidenum">
              <a:rPr kumimoji="1" lang="ja-JP" altLang="en-US" smtClean="0"/>
              <a:t>‹#›</a:t>
            </a:fld>
            <a:endParaRPr kumimoji="1" lang="ja-JP" altLang="en-US"/>
          </a:p>
        </p:txBody>
      </p:sp>
      <p:pic>
        <p:nvPicPr>
          <p:cNvPr id="7" name="Picture 19" descr="AFACT_logo">
            <a:extLst>
              <a:ext uri="{FF2B5EF4-FFF2-40B4-BE49-F238E27FC236}">
                <a16:creationId xmlns:a16="http://schemas.microsoft.com/office/drawing/2014/main" id="{9948F609-0BDF-4ECC-BE5B-16AF1A158D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46693" y="0"/>
            <a:ext cx="1045307"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284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BFFC70-32AC-4A8B-BCE5-EF383D9339B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E5725DF5-FDFF-4E93-88D3-C15ABF715777}"/>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9689B88B-C1B3-4362-B623-075E4B1C7E45}"/>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D0399F82-B924-43DC-9A74-E259178456A7}"/>
              </a:ext>
            </a:extLst>
          </p:cNvPr>
          <p:cNvSpPr>
            <a:spLocks noGrp="1"/>
          </p:cNvSpPr>
          <p:nvPr>
            <p:ph type="dt" sz="half" idx="10"/>
          </p:nvPr>
        </p:nvSpPr>
        <p:spPr/>
        <p:txBody>
          <a:bodyPr/>
          <a:lstStyle/>
          <a:p>
            <a:fld id="{2ED0D83B-E5EA-408A-953E-2679A43C000A}" type="datetime1">
              <a:rPr kumimoji="1" lang="ja-JP" altLang="en-US" smtClean="0"/>
              <a:t>2023/7/11</a:t>
            </a:fld>
            <a:endParaRPr kumimoji="1" lang="ja-JP" altLang="en-US"/>
          </a:p>
        </p:txBody>
      </p:sp>
      <p:sp>
        <p:nvSpPr>
          <p:cNvPr id="6" name="頁尾版面配置區 5">
            <a:extLst>
              <a:ext uri="{FF2B5EF4-FFF2-40B4-BE49-F238E27FC236}">
                <a16:creationId xmlns:a16="http://schemas.microsoft.com/office/drawing/2014/main" id="{D7B7C9B2-35BE-4F56-BDA7-061A6E5CE313}"/>
              </a:ext>
            </a:extLst>
          </p:cNvPr>
          <p:cNvSpPr>
            <a:spLocks noGrp="1"/>
          </p:cNvSpPr>
          <p:nvPr>
            <p:ph type="ftr" sz="quarter" idx="11"/>
          </p:nvPr>
        </p:nvSpPr>
        <p:spPr/>
        <p:txBody>
          <a:bodyPr/>
          <a:lstStyle/>
          <a:p>
            <a:endParaRPr kumimoji="1" lang="ja-JP" altLang="en-US"/>
          </a:p>
        </p:txBody>
      </p:sp>
      <p:sp>
        <p:nvSpPr>
          <p:cNvPr id="7" name="投影片編號版面配置區 6">
            <a:extLst>
              <a:ext uri="{FF2B5EF4-FFF2-40B4-BE49-F238E27FC236}">
                <a16:creationId xmlns:a16="http://schemas.microsoft.com/office/drawing/2014/main" id="{F9184702-B1B1-4B94-86A0-859075AE15B6}"/>
              </a:ext>
            </a:extLst>
          </p:cNvPr>
          <p:cNvSpPr>
            <a:spLocks noGrp="1"/>
          </p:cNvSpPr>
          <p:nvPr>
            <p:ph type="sldNum" sz="quarter" idx="12"/>
          </p:nvPr>
        </p:nvSpPr>
        <p:spPr/>
        <p:txBody>
          <a:bodyPr/>
          <a:lstStyle/>
          <a:p>
            <a:fld id="{C7A85B0F-3DB7-4E31-B41F-846077DEA2EC}" type="slidenum">
              <a:rPr kumimoji="1" lang="ja-JP" altLang="en-US" smtClean="0"/>
              <a:t>‹#›</a:t>
            </a:fld>
            <a:endParaRPr kumimoji="1" lang="ja-JP" altLang="en-US"/>
          </a:p>
        </p:txBody>
      </p:sp>
    </p:spTree>
    <p:extLst>
      <p:ext uri="{BB962C8B-B14F-4D97-AF65-F5344CB8AC3E}">
        <p14:creationId xmlns:p14="http://schemas.microsoft.com/office/powerpoint/2010/main" val="180480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8CACF80-BF4B-4A26-BE28-BC14381600A5}"/>
              </a:ext>
            </a:extLst>
          </p:cNvPr>
          <p:cNvSpPr>
            <a:spLocks noGrp="1"/>
          </p:cNvSpPr>
          <p:nvPr>
            <p:ph type="title"/>
          </p:nvPr>
        </p:nvSpPr>
        <p:spPr>
          <a:xfrm>
            <a:off x="839788" y="365127"/>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627BD74B-B923-4F84-81C9-7345CEEBCCCA}"/>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554CF2CC-418D-4326-B55E-B82FBE78C71C}"/>
              </a:ext>
            </a:extLst>
          </p:cNvPr>
          <p:cNvSpPr>
            <a:spLocks noGrp="1"/>
          </p:cNvSpPr>
          <p:nvPr>
            <p:ph sz="half" idx="2"/>
          </p:nvPr>
        </p:nvSpPr>
        <p:spPr>
          <a:xfrm>
            <a:off x="839789"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0F3B34A2-7A85-4E2D-B2AD-A0B5FE4C962C}"/>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01E4E31D-18C0-4A19-A97C-7C08E63DD3B3}"/>
              </a:ext>
            </a:extLst>
          </p:cNvPr>
          <p:cNvSpPr>
            <a:spLocks noGrp="1"/>
          </p:cNvSpPr>
          <p:nvPr>
            <p:ph sz="quarter" idx="4"/>
          </p:nvPr>
        </p:nvSpPr>
        <p:spPr>
          <a:xfrm>
            <a:off x="6172201"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481ECADB-6E83-417B-8E4F-A544ED7339B7}"/>
              </a:ext>
            </a:extLst>
          </p:cNvPr>
          <p:cNvSpPr>
            <a:spLocks noGrp="1"/>
          </p:cNvSpPr>
          <p:nvPr>
            <p:ph type="dt" sz="half" idx="10"/>
          </p:nvPr>
        </p:nvSpPr>
        <p:spPr/>
        <p:txBody>
          <a:bodyPr/>
          <a:lstStyle/>
          <a:p>
            <a:fld id="{A825B312-43AA-47C5-9151-7BA3CE122708}" type="datetime1">
              <a:rPr kumimoji="1" lang="ja-JP" altLang="en-US" smtClean="0"/>
              <a:t>2023/7/11</a:t>
            </a:fld>
            <a:endParaRPr kumimoji="1" lang="ja-JP" altLang="en-US"/>
          </a:p>
        </p:txBody>
      </p:sp>
      <p:sp>
        <p:nvSpPr>
          <p:cNvPr id="8" name="頁尾版面配置區 7">
            <a:extLst>
              <a:ext uri="{FF2B5EF4-FFF2-40B4-BE49-F238E27FC236}">
                <a16:creationId xmlns:a16="http://schemas.microsoft.com/office/drawing/2014/main" id="{EABF9C1B-764B-455D-9685-B5719F4B161D}"/>
              </a:ext>
            </a:extLst>
          </p:cNvPr>
          <p:cNvSpPr>
            <a:spLocks noGrp="1"/>
          </p:cNvSpPr>
          <p:nvPr>
            <p:ph type="ftr" sz="quarter" idx="11"/>
          </p:nvPr>
        </p:nvSpPr>
        <p:spPr/>
        <p:txBody>
          <a:bodyPr/>
          <a:lstStyle/>
          <a:p>
            <a:endParaRPr kumimoji="1" lang="ja-JP" altLang="en-US"/>
          </a:p>
        </p:txBody>
      </p:sp>
      <p:sp>
        <p:nvSpPr>
          <p:cNvPr id="9" name="投影片編號版面配置區 8">
            <a:extLst>
              <a:ext uri="{FF2B5EF4-FFF2-40B4-BE49-F238E27FC236}">
                <a16:creationId xmlns:a16="http://schemas.microsoft.com/office/drawing/2014/main" id="{CDD94246-F02C-4EE3-9F89-A7FD08BC8662}"/>
              </a:ext>
            </a:extLst>
          </p:cNvPr>
          <p:cNvSpPr>
            <a:spLocks noGrp="1"/>
          </p:cNvSpPr>
          <p:nvPr>
            <p:ph type="sldNum" sz="quarter" idx="12"/>
          </p:nvPr>
        </p:nvSpPr>
        <p:spPr/>
        <p:txBody>
          <a:bodyPr/>
          <a:lstStyle/>
          <a:p>
            <a:fld id="{C7A85B0F-3DB7-4E31-B41F-846077DEA2EC}" type="slidenum">
              <a:rPr kumimoji="1" lang="ja-JP" altLang="en-US" smtClean="0"/>
              <a:t>‹#›</a:t>
            </a:fld>
            <a:endParaRPr kumimoji="1" lang="ja-JP" altLang="en-US"/>
          </a:p>
        </p:txBody>
      </p:sp>
    </p:spTree>
    <p:extLst>
      <p:ext uri="{BB962C8B-B14F-4D97-AF65-F5344CB8AC3E}">
        <p14:creationId xmlns:p14="http://schemas.microsoft.com/office/powerpoint/2010/main" val="1925945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75A5ED-EA0A-4FB1-87C6-9F5310F05B27}"/>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808FF643-93C1-4C43-BB3E-7913FC842A97}"/>
              </a:ext>
            </a:extLst>
          </p:cNvPr>
          <p:cNvSpPr>
            <a:spLocks noGrp="1"/>
          </p:cNvSpPr>
          <p:nvPr>
            <p:ph type="dt" sz="half" idx="10"/>
          </p:nvPr>
        </p:nvSpPr>
        <p:spPr/>
        <p:txBody>
          <a:bodyPr/>
          <a:lstStyle/>
          <a:p>
            <a:fld id="{E0062B29-391F-495D-884C-B90A431EF050}" type="datetime1">
              <a:rPr kumimoji="1" lang="ja-JP" altLang="en-US" smtClean="0"/>
              <a:t>2023/7/11</a:t>
            </a:fld>
            <a:endParaRPr kumimoji="1" lang="ja-JP" altLang="en-US"/>
          </a:p>
        </p:txBody>
      </p:sp>
      <p:sp>
        <p:nvSpPr>
          <p:cNvPr id="4" name="頁尾版面配置區 3">
            <a:extLst>
              <a:ext uri="{FF2B5EF4-FFF2-40B4-BE49-F238E27FC236}">
                <a16:creationId xmlns:a16="http://schemas.microsoft.com/office/drawing/2014/main" id="{DF35C0DD-A5D3-477E-A595-F5ACB38920BC}"/>
              </a:ext>
            </a:extLst>
          </p:cNvPr>
          <p:cNvSpPr>
            <a:spLocks noGrp="1"/>
          </p:cNvSpPr>
          <p:nvPr>
            <p:ph type="ftr" sz="quarter" idx="11"/>
          </p:nvPr>
        </p:nvSpPr>
        <p:spPr/>
        <p:txBody>
          <a:bodyPr/>
          <a:lstStyle/>
          <a:p>
            <a:endParaRPr kumimoji="1" lang="ja-JP" altLang="en-US"/>
          </a:p>
        </p:txBody>
      </p:sp>
      <p:sp>
        <p:nvSpPr>
          <p:cNvPr id="5" name="投影片編號版面配置區 4">
            <a:extLst>
              <a:ext uri="{FF2B5EF4-FFF2-40B4-BE49-F238E27FC236}">
                <a16:creationId xmlns:a16="http://schemas.microsoft.com/office/drawing/2014/main" id="{4F3649D9-F498-4962-B2CE-FFEBAF09D7E4}"/>
              </a:ext>
            </a:extLst>
          </p:cNvPr>
          <p:cNvSpPr>
            <a:spLocks noGrp="1"/>
          </p:cNvSpPr>
          <p:nvPr>
            <p:ph type="sldNum" sz="quarter" idx="12"/>
          </p:nvPr>
        </p:nvSpPr>
        <p:spPr/>
        <p:txBody>
          <a:bodyPr/>
          <a:lstStyle/>
          <a:p>
            <a:fld id="{C7A85B0F-3DB7-4E31-B41F-846077DEA2EC}" type="slidenum">
              <a:rPr kumimoji="1" lang="ja-JP" altLang="en-US" smtClean="0"/>
              <a:t>‹#›</a:t>
            </a:fld>
            <a:endParaRPr kumimoji="1" lang="ja-JP" altLang="en-US"/>
          </a:p>
        </p:txBody>
      </p:sp>
    </p:spTree>
    <p:extLst>
      <p:ext uri="{BB962C8B-B14F-4D97-AF65-F5344CB8AC3E}">
        <p14:creationId xmlns:p14="http://schemas.microsoft.com/office/powerpoint/2010/main" val="2863682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3B5D6097-4990-4F48-AFC1-F835519AB9C4}"/>
              </a:ext>
            </a:extLst>
          </p:cNvPr>
          <p:cNvSpPr>
            <a:spLocks noGrp="1"/>
          </p:cNvSpPr>
          <p:nvPr>
            <p:ph type="dt" sz="half" idx="10"/>
          </p:nvPr>
        </p:nvSpPr>
        <p:spPr/>
        <p:txBody>
          <a:bodyPr/>
          <a:lstStyle/>
          <a:p>
            <a:fld id="{9609A429-E409-42B4-A8CE-B341BFD56C0A}" type="datetime1">
              <a:rPr kumimoji="1" lang="ja-JP" altLang="en-US" smtClean="0"/>
              <a:t>2023/7/11</a:t>
            </a:fld>
            <a:endParaRPr kumimoji="1" lang="ja-JP" altLang="en-US"/>
          </a:p>
        </p:txBody>
      </p:sp>
      <p:sp>
        <p:nvSpPr>
          <p:cNvPr id="3" name="頁尾版面配置區 2">
            <a:extLst>
              <a:ext uri="{FF2B5EF4-FFF2-40B4-BE49-F238E27FC236}">
                <a16:creationId xmlns:a16="http://schemas.microsoft.com/office/drawing/2014/main" id="{6358D2BD-F552-486B-8FB0-50FBBF5BDE8D}"/>
              </a:ext>
            </a:extLst>
          </p:cNvPr>
          <p:cNvSpPr>
            <a:spLocks noGrp="1"/>
          </p:cNvSpPr>
          <p:nvPr>
            <p:ph type="ftr" sz="quarter" idx="11"/>
          </p:nvPr>
        </p:nvSpPr>
        <p:spPr/>
        <p:txBody>
          <a:bodyPr/>
          <a:lstStyle/>
          <a:p>
            <a:endParaRPr kumimoji="1" lang="ja-JP" altLang="en-US"/>
          </a:p>
        </p:txBody>
      </p:sp>
      <p:sp>
        <p:nvSpPr>
          <p:cNvPr id="4" name="投影片編號版面配置區 3">
            <a:extLst>
              <a:ext uri="{FF2B5EF4-FFF2-40B4-BE49-F238E27FC236}">
                <a16:creationId xmlns:a16="http://schemas.microsoft.com/office/drawing/2014/main" id="{D3239E45-5384-4B26-B959-C8E2D1A1B6A7}"/>
              </a:ext>
            </a:extLst>
          </p:cNvPr>
          <p:cNvSpPr>
            <a:spLocks noGrp="1"/>
          </p:cNvSpPr>
          <p:nvPr>
            <p:ph type="sldNum" sz="quarter" idx="12"/>
          </p:nvPr>
        </p:nvSpPr>
        <p:spPr/>
        <p:txBody>
          <a:bodyPr/>
          <a:lstStyle/>
          <a:p>
            <a:fld id="{C7A85B0F-3DB7-4E31-B41F-846077DEA2EC}" type="slidenum">
              <a:rPr kumimoji="1" lang="ja-JP" altLang="en-US" smtClean="0"/>
              <a:t>‹#›</a:t>
            </a:fld>
            <a:endParaRPr kumimoji="1" lang="ja-JP" altLang="en-US"/>
          </a:p>
        </p:txBody>
      </p:sp>
    </p:spTree>
    <p:extLst>
      <p:ext uri="{BB962C8B-B14F-4D97-AF65-F5344CB8AC3E}">
        <p14:creationId xmlns:p14="http://schemas.microsoft.com/office/powerpoint/2010/main" val="2832747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0985E76-2463-49FA-834C-93CE6D62078D}"/>
              </a:ext>
            </a:extLst>
          </p:cNvPr>
          <p:cNvSpPr>
            <a:spLocks noGrp="1"/>
          </p:cNvSpPr>
          <p:nvPr>
            <p:ph type="title"/>
          </p:nvPr>
        </p:nvSpPr>
        <p:spPr>
          <a:xfrm>
            <a:off x="839788" y="457200"/>
            <a:ext cx="3932237" cy="1600200"/>
          </a:xfrm>
        </p:spPr>
        <p:txBody>
          <a:bodyPr anchor="b"/>
          <a:lstStyle>
            <a:lvl1pPr>
              <a:defRPr sz="24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8A1DEE9F-94EC-4BC6-ABBA-8E0E5509BC57}"/>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71189652-468B-4244-8F2C-0C0966E23B2A}"/>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811A25A5-BF37-4A71-9AD6-277A0621AD8B}"/>
              </a:ext>
            </a:extLst>
          </p:cNvPr>
          <p:cNvSpPr>
            <a:spLocks noGrp="1"/>
          </p:cNvSpPr>
          <p:nvPr>
            <p:ph type="dt" sz="half" idx="10"/>
          </p:nvPr>
        </p:nvSpPr>
        <p:spPr/>
        <p:txBody>
          <a:bodyPr/>
          <a:lstStyle/>
          <a:p>
            <a:fld id="{C7B899E1-B37F-4C53-88AF-D463000CA6E8}" type="datetime1">
              <a:rPr kumimoji="1" lang="ja-JP" altLang="en-US" smtClean="0"/>
              <a:t>2023/7/11</a:t>
            </a:fld>
            <a:endParaRPr kumimoji="1" lang="ja-JP" altLang="en-US"/>
          </a:p>
        </p:txBody>
      </p:sp>
      <p:sp>
        <p:nvSpPr>
          <p:cNvPr id="6" name="頁尾版面配置區 5">
            <a:extLst>
              <a:ext uri="{FF2B5EF4-FFF2-40B4-BE49-F238E27FC236}">
                <a16:creationId xmlns:a16="http://schemas.microsoft.com/office/drawing/2014/main" id="{B17D28EF-A6C1-4496-B4C8-07D924AB83A6}"/>
              </a:ext>
            </a:extLst>
          </p:cNvPr>
          <p:cNvSpPr>
            <a:spLocks noGrp="1"/>
          </p:cNvSpPr>
          <p:nvPr>
            <p:ph type="ftr" sz="quarter" idx="11"/>
          </p:nvPr>
        </p:nvSpPr>
        <p:spPr/>
        <p:txBody>
          <a:bodyPr/>
          <a:lstStyle/>
          <a:p>
            <a:endParaRPr kumimoji="1" lang="ja-JP" altLang="en-US"/>
          </a:p>
        </p:txBody>
      </p:sp>
      <p:sp>
        <p:nvSpPr>
          <p:cNvPr id="7" name="投影片編號版面配置區 6">
            <a:extLst>
              <a:ext uri="{FF2B5EF4-FFF2-40B4-BE49-F238E27FC236}">
                <a16:creationId xmlns:a16="http://schemas.microsoft.com/office/drawing/2014/main" id="{41BC99EE-2FC2-49BE-9892-820DBD0B8401}"/>
              </a:ext>
            </a:extLst>
          </p:cNvPr>
          <p:cNvSpPr>
            <a:spLocks noGrp="1"/>
          </p:cNvSpPr>
          <p:nvPr>
            <p:ph type="sldNum" sz="quarter" idx="12"/>
          </p:nvPr>
        </p:nvSpPr>
        <p:spPr/>
        <p:txBody>
          <a:bodyPr/>
          <a:lstStyle/>
          <a:p>
            <a:fld id="{C7A85B0F-3DB7-4E31-B41F-846077DEA2EC}" type="slidenum">
              <a:rPr kumimoji="1" lang="ja-JP" altLang="en-US" smtClean="0"/>
              <a:t>‹#›</a:t>
            </a:fld>
            <a:endParaRPr kumimoji="1" lang="ja-JP" altLang="en-US"/>
          </a:p>
        </p:txBody>
      </p:sp>
    </p:spTree>
    <p:extLst>
      <p:ext uri="{BB962C8B-B14F-4D97-AF65-F5344CB8AC3E}">
        <p14:creationId xmlns:p14="http://schemas.microsoft.com/office/powerpoint/2010/main" val="3619833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9A0AF5-28CA-43D0-8317-10A93EB722CB}"/>
              </a:ext>
            </a:extLst>
          </p:cNvPr>
          <p:cNvSpPr>
            <a:spLocks noGrp="1"/>
          </p:cNvSpPr>
          <p:nvPr>
            <p:ph type="title"/>
          </p:nvPr>
        </p:nvSpPr>
        <p:spPr>
          <a:xfrm>
            <a:off x="839788" y="457200"/>
            <a:ext cx="3932237" cy="1600200"/>
          </a:xfrm>
        </p:spPr>
        <p:txBody>
          <a:bodyPr anchor="b"/>
          <a:lstStyle>
            <a:lvl1pPr>
              <a:defRPr sz="24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6278A0F3-F6C1-4197-86CD-50DED0CF459B}"/>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a:extLst>
              <a:ext uri="{FF2B5EF4-FFF2-40B4-BE49-F238E27FC236}">
                <a16:creationId xmlns:a16="http://schemas.microsoft.com/office/drawing/2014/main" id="{E8EA72DD-AA3E-446B-84A9-D38DF7C8C40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8FFDE035-B6D0-40EF-A060-5545416494DC}"/>
              </a:ext>
            </a:extLst>
          </p:cNvPr>
          <p:cNvSpPr>
            <a:spLocks noGrp="1"/>
          </p:cNvSpPr>
          <p:nvPr>
            <p:ph type="dt" sz="half" idx="10"/>
          </p:nvPr>
        </p:nvSpPr>
        <p:spPr/>
        <p:txBody>
          <a:bodyPr/>
          <a:lstStyle/>
          <a:p>
            <a:fld id="{20E0DB77-C7F7-49E8-A56C-0B802A16DC8D}" type="datetime1">
              <a:rPr kumimoji="1" lang="ja-JP" altLang="en-US" smtClean="0"/>
              <a:t>2023/7/11</a:t>
            </a:fld>
            <a:endParaRPr kumimoji="1" lang="ja-JP" altLang="en-US"/>
          </a:p>
        </p:txBody>
      </p:sp>
      <p:sp>
        <p:nvSpPr>
          <p:cNvPr id="6" name="頁尾版面配置區 5">
            <a:extLst>
              <a:ext uri="{FF2B5EF4-FFF2-40B4-BE49-F238E27FC236}">
                <a16:creationId xmlns:a16="http://schemas.microsoft.com/office/drawing/2014/main" id="{4B808359-1DAE-4CA7-98BD-82CD4B22E1F2}"/>
              </a:ext>
            </a:extLst>
          </p:cNvPr>
          <p:cNvSpPr>
            <a:spLocks noGrp="1"/>
          </p:cNvSpPr>
          <p:nvPr>
            <p:ph type="ftr" sz="quarter" idx="11"/>
          </p:nvPr>
        </p:nvSpPr>
        <p:spPr/>
        <p:txBody>
          <a:bodyPr/>
          <a:lstStyle/>
          <a:p>
            <a:endParaRPr kumimoji="1" lang="ja-JP" altLang="en-US"/>
          </a:p>
        </p:txBody>
      </p:sp>
      <p:sp>
        <p:nvSpPr>
          <p:cNvPr id="7" name="投影片編號版面配置區 6">
            <a:extLst>
              <a:ext uri="{FF2B5EF4-FFF2-40B4-BE49-F238E27FC236}">
                <a16:creationId xmlns:a16="http://schemas.microsoft.com/office/drawing/2014/main" id="{DBD71A76-2838-4ED1-B9C0-E30297D434B1}"/>
              </a:ext>
            </a:extLst>
          </p:cNvPr>
          <p:cNvSpPr>
            <a:spLocks noGrp="1"/>
          </p:cNvSpPr>
          <p:nvPr>
            <p:ph type="sldNum" sz="quarter" idx="12"/>
          </p:nvPr>
        </p:nvSpPr>
        <p:spPr/>
        <p:txBody>
          <a:bodyPr/>
          <a:lstStyle/>
          <a:p>
            <a:fld id="{C7A85B0F-3DB7-4E31-B41F-846077DEA2EC}" type="slidenum">
              <a:rPr kumimoji="1" lang="ja-JP" altLang="en-US" smtClean="0"/>
              <a:t>‹#›</a:t>
            </a:fld>
            <a:endParaRPr kumimoji="1" lang="ja-JP" altLang="en-US"/>
          </a:p>
        </p:txBody>
      </p:sp>
    </p:spTree>
    <p:extLst>
      <p:ext uri="{BB962C8B-B14F-4D97-AF65-F5344CB8AC3E}">
        <p14:creationId xmlns:p14="http://schemas.microsoft.com/office/powerpoint/2010/main" val="1038790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1D72B7-1020-41D2-928E-4B85F91FEF4C}"/>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F5A0E71A-9999-46FD-BD73-8DFCB0353A34}"/>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981614B-12E2-48B8-80F8-E62C4DECAFD2}"/>
              </a:ext>
            </a:extLst>
          </p:cNvPr>
          <p:cNvSpPr>
            <a:spLocks noGrp="1"/>
          </p:cNvSpPr>
          <p:nvPr>
            <p:ph type="dt" sz="half" idx="10"/>
          </p:nvPr>
        </p:nvSpPr>
        <p:spPr/>
        <p:txBody>
          <a:bodyPr/>
          <a:lstStyle/>
          <a:p>
            <a:fld id="{99A39404-7E87-4E45-83D9-0BD44A32E392}" type="datetime1">
              <a:rPr kumimoji="1" lang="ja-JP" altLang="en-US" smtClean="0"/>
              <a:t>2023/7/11</a:t>
            </a:fld>
            <a:endParaRPr kumimoji="1" lang="ja-JP" altLang="en-US"/>
          </a:p>
        </p:txBody>
      </p:sp>
      <p:sp>
        <p:nvSpPr>
          <p:cNvPr id="5" name="頁尾版面配置區 4">
            <a:extLst>
              <a:ext uri="{FF2B5EF4-FFF2-40B4-BE49-F238E27FC236}">
                <a16:creationId xmlns:a16="http://schemas.microsoft.com/office/drawing/2014/main" id="{1E74B2AE-F4F0-46C0-B972-E118BA1F807D}"/>
              </a:ext>
            </a:extLst>
          </p:cNvPr>
          <p:cNvSpPr>
            <a:spLocks noGrp="1"/>
          </p:cNvSpPr>
          <p:nvPr>
            <p:ph type="ftr" sz="quarter" idx="11"/>
          </p:nvPr>
        </p:nvSpPr>
        <p:spPr/>
        <p:txBody>
          <a:bodyPr/>
          <a:lstStyle/>
          <a:p>
            <a:endParaRPr kumimoji="1" lang="ja-JP" altLang="en-US"/>
          </a:p>
        </p:txBody>
      </p:sp>
      <p:sp>
        <p:nvSpPr>
          <p:cNvPr id="6" name="投影片編號版面配置區 5">
            <a:extLst>
              <a:ext uri="{FF2B5EF4-FFF2-40B4-BE49-F238E27FC236}">
                <a16:creationId xmlns:a16="http://schemas.microsoft.com/office/drawing/2014/main" id="{225E5B0C-9FB0-49E3-9CF4-AD397D962239}"/>
              </a:ext>
            </a:extLst>
          </p:cNvPr>
          <p:cNvSpPr>
            <a:spLocks noGrp="1"/>
          </p:cNvSpPr>
          <p:nvPr>
            <p:ph type="sldNum" sz="quarter" idx="12"/>
          </p:nvPr>
        </p:nvSpPr>
        <p:spPr/>
        <p:txBody>
          <a:bodyPr/>
          <a:lstStyle/>
          <a:p>
            <a:fld id="{C7A85B0F-3DB7-4E31-B41F-846077DEA2EC}" type="slidenum">
              <a:rPr kumimoji="1" lang="ja-JP" altLang="en-US" smtClean="0"/>
              <a:t>‹#›</a:t>
            </a:fld>
            <a:endParaRPr kumimoji="1" lang="ja-JP" altLang="en-US"/>
          </a:p>
        </p:txBody>
      </p:sp>
    </p:spTree>
    <p:extLst>
      <p:ext uri="{BB962C8B-B14F-4D97-AF65-F5344CB8AC3E}">
        <p14:creationId xmlns:p14="http://schemas.microsoft.com/office/powerpoint/2010/main" val="3636941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19581884-EAB4-4669-852A-3724561E2488}"/>
              </a:ext>
            </a:extLst>
          </p:cNvPr>
          <p:cNvSpPr>
            <a:spLocks noGrp="1"/>
          </p:cNvSpPr>
          <p:nvPr>
            <p:ph type="title" orient="vert"/>
          </p:nvPr>
        </p:nvSpPr>
        <p:spPr>
          <a:xfrm>
            <a:off x="8724901"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F54E20B5-0195-4629-A4BF-2C9E2897E0CD}"/>
              </a:ext>
            </a:extLst>
          </p:cNvPr>
          <p:cNvSpPr>
            <a:spLocks noGrp="1"/>
          </p:cNvSpPr>
          <p:nvPr>
            <p:ph type="body" orient="vert" idx="1"/>
          </p:nvPr>
        </p:nvSpPr>
        <p:spPr>
          <a:xfrm>
            <a:off x="838201"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4645754-D1D6-4BA1-8CCD-E6F4BE750932}"/>
              </a:ext>
            </a:extLst>
          </p:cNvPr>
          <p:cNvSpPr>
            <a:spLocks noGrp="1"/>
          </p:cNvSpPr>
          <p:nvPr>
            <p:ph type="dt" sz="half" idx="10"/>
          </p:nvPr>
        </p:nvSpPr>
        <p:spPr/>
        <p:txBody>
          <a:bodyPr/>
          <a:lstStyle/>
          <a:p>
            <a:fld id="{9065904A-B161-41C4-8D33-286DCFFAFFF7}" type="datetime1">
              <a:rPr kumimoji="1" lang="ja-JP" altLang="en-US" smtClean="0"/>
              <a:t>2023/7/11</a:t>
            </a:fld>
            <a:endParaRPr kumimoji="1" lang="ja-JP" altLang="en-US"/>
          </a:p>
        </p:txBody>
      </p:sp>
      <p:sp>
        <p:nvSpPr>
          <p:cNvPr id="5" name="頁尾版面配置區 4">
            <a:extLst>
              <a:ext uri="{FF2B5EF4-FFF2-40B4-BE49-F238E27FC236}">
                <a16:creationId xmlns:a16="http://schemas.microsoft.com/office/drawing/2014/main" id="{4A897A36-F0E2-4B71-AEEC-7BFCEC6CBAA6}"/>
              </a:ext>
            </a:extLst>
          </p:cNvPr>
          <p:cNvSpPr>
            <a:spLocks noGrp="1"/>
          </p:cNvSpPr>
          <p:nvPr>
            <p:ph type="ftr" sz="quarter" idx="11"/>
          </p:nvPr>
        </p:nvSpPr>
        <p:spPr/>
        <p:txBody>
          <a:bodyPr/>
          <a:lstStyle/>
          <a:p>
            <a:endParaRPr kumimoji="1" lang="ja-JP" altLang="en-US"/>
          </a:p>
        </p:txBody>
      </p:sp>
      <p:sp>
        <p:nvSpPr>
          <p:cNvPr id="6" name="投影片編號版面配置區 5">
            <a:extLst>
              <a:ext uri="{FF2B5EF4-FFF2-40B4-BE49-F238E27FC236}">
                <a16:creationId xmlns:a16="http://schemas.microsoft.com/office/drawing/2014/main" id="{2E626404-4DC0-4910-9A83-77D43F7FB39E}"/>
              </a:ext>
            </a:extLst>
          </p:cNvPr>
          <p:cNvSpPr>
            <a:spLocks noGrp="1"/>
          </p:cNvSpPr>
          <p:nvPr>
            <p:ph type="sldNum" sz="quarter" idx="12"/>
          </p:nvPr>
        </p:nvSpPr>
        <p:spPr/>
        <p:txBody>
          <a:bodyPr/>
          <a:lstStyle/>
          <a:p>
            <a:fld id="{C7A85B0F-3DB7-4E31-B41F-846077DEA2EC}" type="slidenum">
              <a:rPr kumimoji="1" lang="ja-JP" altLang="en-US" smtClean="0"/>
              <a:t>‹#›</a:t>
            </a:fld>
            <a:endParaRPr kumimoji="1" lang="ja-JP" altLang="en-US"/>
          </a:p>
        </p:txBody>
      </p:sp>
    </p:spTree>
    <p:extLst>
      <p:ext uri="{BB962C8B-B14F-4D97-AF65-F5344CB8AC3E}">
        <p14:creationId xmlns:p14="http://schemas.microsoft.com/office/powerpoint/2010/main" val="887129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Заголовок раздела">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Два объекта">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Сравнение">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Текст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Только заголовок">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Пустой слайд">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Объект с подписью">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Текст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CA2DBF-37B0-402E-B7DC-D9118C508D72}"/>
              </a:ext>
            </a:extLst>
          </p:cNvPr>
          <p:cNvSpPr>
            <a:spLocks noGrp="1"/>
          </p:cNvSpPr>
          <p:nvPr>
            <p:ph type="title"/>
          </p:nvPr>
        </p:nvSpPr>
        <p:spPr>
          <a:xfrm>
            <a:off x="838200" y="365125"/>
            <a:ext cx="8846127" cy="1325563"/>
          </a:xfrm>
        </p:spPr>
        <p:txBody>
          <a:bodyPr/>
          <a:lstStyle>
            <a:lvl1pPr>
              <a:defRPr b="1"/>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E5758440-F092-45C0-8833-8C1032D40439}"/>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9F19E67-6D32-4A20-8549-1036D6BEF494}"/>
              </a:ext>
            </a:extLst>
          </p:cNvPr>
          <p:cNvSpPr>
            <a:spLocks noGrp="1"/>
          </p:cNvSpPr>
          <p:nvPr>
            <p:ph type="dt" sz="half" idx="10"/>
          </p:nvPr>
        </p:nvSpPr>
        <p:spPr/>
        <p:txBody>
          <a:bodyPr/>
          <a:lstStyle/>
          <a:p>
            <a:fld id="{02C0F8A6-3E3D-4FF1-BBA5-80457EEB44D3}" type="datetime1">
              <a:rPr kumimoji="1" lang="ja-JP" altLang="en-US" smtClean="0"/>
              <a:t>2023/7/11</a:t>
            </a:fld>
            <a:endParaRPr kumimoji="1" lang="ja-JP" altLang="en-US"/>
          </a:p>
        </p:txBody>
      </p:sp>
      <p:sp>
        <p:nvSpPr>
          <p:cNvPr id="5" name="頁尾版面配置區 4">
            <a:extLst>
              <a:ext uri="{FF2B5EF4-FFF2-40B4-BE49-F238E27FC236}">
                <a16:creationId xmlns:a16="http://schemas.microsoft.com/office/drawing/2014/main" id="{DE62D61C-715B-4FFF-9E35-5CF016548D6C}"/>
              </a:ext>
            </a:extLst>
          </p:cNvPr>
          <p:cNvSpPr>
            <a:spLocks noGrp="1"/>
          </p:cNvSpPr>
          <p:nvPr>
            <p:ph type="ftr" sz="quarter" idx="11"/>
          </p:nvPr>
        </p:nvSpPr>
        <p:spPr/>
        <p:txBody>
          <a:bodyPr/>
          <a:lstStyle/>
          <a:p>
            <a:endParaRPr kumimoji="1" lang="ja-JP" altLang="en-US"/>
          </a:p>
        </p:txBody>
      </p:sp>
      <p:sp>
        <p:nvSpPr>
          <p:cNvPr id="6" name="投影片編號版面配置區 5">
            <a:extLst>
              <a:ext uri="{FF2B5EF4-FFF2-40B4-BE49-F238E27FC236}">
                <a16:creationId xmlns:a16="http://schemas.microsoft.com/office/drawing/2014/main" id="{9586A509-C864-42AC-B235-D1577ABDFAFE}"/>
              </a:ext>
            </a:extLst>
          </p:cNvPr>
          <p:cNvSpPr>
            <a:spLocks noGrp="1"/>
          </p:cNvSpPr>
          <p:nvPr>
            <p:ph type="sldNum" sz="quarter" idx="12"/>
          </p:nvPr>
        </p:nvSpPr>
        <p:spPr>
          <a:xfrm>
            <a:off x="11916927" y="6524387"/>
            <a:ext cx="275073" cy="276999"/>
          </a:xfrm>
        </p:spPr>
        <p:txBody>
          <a:bodyPr/>
          <a:lstStyle/>
          <a:p>
            <a:fld id="{C7A85B0F-3DB7-4E31-B41F-846077DEA2EC}" type="slidenum">
              <a:rPr kumimoji="1" lang="ja-JP" altLang="en-US" smtClean="0"/>
              <a:t>‹#›</a:t>
            </a:fld>
            <a:endParaRPr kumimoji="1" lang="ja-JP" altLang="en-US"/>
          </a:p>
        </p:txBody>
      </p:sp>
      <p:pic>
        <p:nvPicPr>
          <p:cNvPr id="9" name="內容版面配置區 4">
            <a:extLst>
              <a:ext uri="{FF2B5EF4-FFF2-40B4-BE49-F238E27FC236}">
                <a16:creationId xmlns:a16="http://schemas.microsoft.com/office/drawing/2014/main" id="{C2C344EE-2DEA-6CE5-B3E0-E2F7A8C392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4170" y="681037"/>
            <a:ext cx="2767830" cy="5216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extLst>
      <p:ext uri="{BB962C8B-B14F-4D97-AF65-F5344CB8AC3E}">
        <p14:creationId xmlns:p14="http://schemas.microsoft.com/office/powerpoint/2010/main" val="2662170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2E79AD-403B-4893-81FA-656336E03525}"/>
              </a:ext>
            </a:extLst>
          </p:cNvPr>
          <p:cNvSpPr>
            <a:spLocks noGrp="1"/>
          </p:cNvSpPr>
          <p:nvPr>
            <p:ph type="ctrTitle"/>
          </p:nvPr>
        </p:nvSpPr>
        <p:spPr>
          <a:xfrm>
            <a:off x="1524000" y="1122363"/>
            <a:ext cx="9144000" cy="2387600"/>
          </a:xfrm>
        </p:spPr>
        <p:txBody>
          <a:bodyPr anchor="b"/>
          <a:lstStyle>
            <a:lvl1pPr algn="ctr">
              <a:defRPr sz="4500"/>
            </a:lvl1pPr>
          </a:lstStyle>
          <a:p>
            <a:r>
              <a:rPr lang="zh-TW" altLang="en-US"/>
              <a:t>按一下以編輯母片標題樣式</a:t>
            </a:r>
          </a:p>
        </p:txBody>
      </p:sp>
      <p:sp>
        <p:nvSpPr>
          <p:cNvPr id="3" name="副標題 2">
            <a:extLst>
              <a:ext uri="{FF2B5EF4-FFF2-40B4-BE49-F238E27FC236}">
                <a16:creationId xmlns:a16="http://schemas.microsoft.com/office/drawing/2014/main" id="{BA30D0B0-F990-4802-BAA2-22F9D71AF221}"/>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D9039A76-6799-4C3C-90B9-3B581F723C77}"/>
              </a:ext>
            </a:extLst>
          </p:cNvPr>
          <p:cNvSpPr>
            <a:spLocks noGrp="1"/>
          </p:cNvSpPr>
          <p:nvPr>
            <p:ph type="dt" sz="half" idx="10"/>
          </p:nvPr>
        </p:nvSpPr>
        <p:spPr/>
        <p:txBody>
          <a:bodyPr/>
          <a:lstStyle/>
          <a:p>
            <a:fld id="{93709D5A-DF76-4B83-B976-3D456CA4E7CB}" type="datetime1">
              <a:rPr kumimoji="1" lang="ja-JP" altLang="en-US" smtClean="0"/>
              <a:t>2023/7/11</a:t>
            </a:fld>
            <a:endParaRPr kumimoji="1" lang="ja-JP" altLang="en-US"/>
          </a:p>
        </p:txBody>
      </p:sp>
      <p:sp>
        <p:nvSpPr>
          <p:cNvPr id="5" name="頁尾版面配置區 4">
            <a:extLst>
              <a:ext uri="{FF2B5EF4-FFF2-40B4-BE49-F238E27FC236}">
                <a16:creationId xmlns:a16="http://schemas.microsoft.com/office/drawing/2014/main" id="{D02EB98F-20C7-41F5-BC16-00C7A2E476FF}"/>
              </a:ext>
            </a:extLst>
          </p:cNvPr>
          <p:cNvSpPr>
            <a:spLocks noGrp="1"/>
          </p:cNvSpPr>
          <p:nvPr>
            <p:ph type="ftr" sz="quarter" idx="11"/>
          </p:nvPr>
        </p:nvSpPr>
        <p:spPr/>
        <p:txBody>
          <a:bodyPr/>
          <a:lstStyle/>
          <a:p>
            <a:endParaRPr kumimoji="1" lang="ja-JP" altLang="en-US"/>
          </a:p>
        </p:txBody>
      </p:sp>
      <p:sp>
        <p:nvSpPr>
          <p:cNvPr id="6" name="投影片編號版面配置區 5">
            <a:extLst>
              <a:ext uri="{FF2B5EF4-FFF2-40B4-BE49-F238E27FC236}">
                <a16:creationId xmlns:a16="http://schemas.microsoft.com/office/drawing/2014/main" id="{5E17E4B8-677C-4E82-96AA-6480AB886E61}"/>
              </a:ext>
            </a:extLst>
          </p:cNvPr>
          <p:cNvSpPr>
            <a:spLocks noGrp="1"/>
          </p:cNvSpPr>
          <p:nvPr>
            <p:ph type="sldNum" sz="quarter" idx="12"/>
          </p:nvPr>
        </p:nvSpPr>
        <p:spPr/>
        <p:txBody>
          <a:bodyPr/>
          <a:lstStyle/>
          <a:p>
            <a:fld id="{C7A85B0F-3DB7-4E31-B41F-846077DEA2EC}" type="slidenum">
              <a:rPr kumimoji="1" lang="ja-JP" altLang="en-US" smtClean="0"/>
              <a:t>‹#›</a:t>
            </a:fld>
            <a:endParaRPr kumimoji="1" lang="ja-JP" altLang="en-US"/>
          </a:p>
        </p:txBody>
      </p:sp>
    </p:spTree>
    <p:extLst>
      <p:ext uri="{BB962C8B-B14F-4D97-AF65-F5344CB8AC3E}">
        <p14:creationId xmlns:p14="http://schemas.microsoft.com/office/powerpoint/2010/main" val="3171478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3.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pic>
        <p:nvPicPr>
          <p:cNvPr id="5" name="內容版面配置區 4">
            <a:extLst>
              <a:ext uri="{FF2B5EF4-FFF2-40B4-BE49-F238E27FC236}">
                <a16:creationId xmlns:a16="http://schemas.microsoft.com/office/drawing/2014/main" id="{8E95A81B-CF7B-19A5-3393-2D7C374AE6E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424170" y="689350"/>
            <a:ext cx="2767830" cy="5216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Lst>
  <p:transition spd="med"/>
  <p:hf hdr="0" ftr="0" dt="0"/>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A9D48815-5D87-454B-9E5C-4295299DCF0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ED35FDE7-3524-49E7-8660-11922518A0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E433291-2F31-4096-80F6-B3B84F7C086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C3AD5A2-AA28-43F8-B4E1-35809032541C}" type="datetime1">
              <a:rPr kumimoji="1" lang="ja-JP" altLang="en-US" smtClean="0"/>
              <a:t>2023/7/11</a:t>
            </a:fld>
            <a:endParaRPr kumimoji="1" lang="ja-JP" altLang="en-US"/>
          </a:p>
        </p:txBody>
      </p:sp>
      <p:sp>
        <p:nvSpPr>
          <p:cNvPr id="5" name="頁尾版面配置區 4">
            <a:extLst>
              <a:ext uri="{FF2B5EF4-FFF2-40B4-BE49-F238E27FC236}">
                <a16:creationId xmlns:a16="http://schemas.microsoft.com/office/drawing/2014/main" id="{97164CF5-F0BC-4D2A-973C-F918AD01CEEB}"/>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投影片編號版面配置區 5">
            <a:extLst>
              <a:ext uri="{FF2B5EF4-FFF2-40B4-BE49-F238E27FC236}">
                <a16:creationId xmlns:a16="http://schemas.microsoft.com/office/drawing/2014/main" id="{FFCCF3C8-59E3-49CC-87C8-7127A4C0AD37}"/>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A85B0F-3DB7-4E31-B41F-846077DEA2EC}" type="slidenum">
              <a:rPr kumimoji="1" lang="ja-JP" altLang="en-US" smtClean="0"/>
              <a:t>‹#›</a:t>
            </a:fld>
            <a:endParaRPr kumimoji="1" lang="ja-JP" altLang="en-US"/>
          </a:p>
        </p:txBody>
      </p:sp>
      <p:pic>
        <p:nvPicPr>
          <p:cNvPr id="7" name="Picture 19" descr="AFACT_logo">
            <a:extLst>
              <a:ext uri="{FF2B5EF4-FFF2-40B4-BE49-F238E27FC236}">
                <a16:creationId xmlns:a16="http://schemas.microsoft.com/office/drawing/2014/main" id="{88A34920-ECF7-49B0-AB31-77080FC6C3E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146693" y="0"/>
            <a:ext cx="1045307"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32661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nthonychien@cdri.org.tw"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3.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Заголовок 1"/>
          <p:cNvSpPr txBox="1">
            <a:spLocks noGrp="1"/>
          </p:cNvSpPr>
          <p:nvPr>
            <p:ph type="ctrTitle"/>
          </p:nvPr>
        </p:nvSpPr>
        <p:spPr>
          <a:xfrm>
            <a:off x="1458684" y="518885"/>
            <a:ext cx="9274631" cy="1802896"/>
          </a:xfrm>
          <a:prstGeom prst="rect">
            <a:avLst/>
          </a:prstGeom>
        </p:spPr>
        <p:txBody>
          <a:bodyPr>
            <a:normAutofit/>
          </a:bodyPr>
          <a:lstStyle/>
          <a:p>
            <a:pPr defTabSz="585215">
              <a:defRPr sz="3455" b="1">
                <a:solidFill>
                  <a:srgbClr val="FFFFFF"/>
                </a:solidFill>
                <a:latin typeface="Century Gothic"/>
                <a:ea typeface="Century Gothic"/>
                <a:cs typeface="Century Gothic"/>
                <a:sym typeface="Century Gothic"/>
              </a:defRPr>
            </a:pPr>
            <a:r>
              <a:rPr lang="en-US" sz="4000" dirty="0"/>
              <a:t>AFACT TT&amp;L WG Activities</a:t>
            </a:r>
            <a:endParaRPr sz="3200" dirty="0"/>
          </a:p>
        </p:txBody>
      </p:sp>
      <p:sp>
        <p:nvSpPr>
          <p:cNvPr id="105" name="Заголовок 1"/>
          <p:cNvSpPr txBox="1"/>
          <p:nvPr/>
        </p:nvSpPr>
        <p:spPr>
          <a:xfrm>
            <a:off x="263434" y="3554265"/>
            <a:ext cx="11665132" cy="3046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b">
            <a:spAutoFit/>
          </a:bodyPr>
          <a:lstStyle/>
          <a:p>
            <a:pPr algn="ctr">
              <a:defRPr sz="2400" b="1">
                <a:solidFill>
                  <a:srgbClr val="FFFFFF"/>
                </a:solidFill>
                <a:latin typeface="Segoe UI"/>
                <a:ea typeface="Segoe UI"/>
                <a:cs typeface="Segoe UI"/>
                <a:sym typeface="Segoe UI"/>
              </a:defRPr>
            </a:pPr>
            <a:r>
              <a:rPr lang="en-US" dirty="0"/>
              <a:t>Anthony Chien</a:t>
            </a:r>
          </a:p>
          <a:p>
            <a:pPr algn="ctr">
              <a:defRPr sz="2400" b="1">
                <a:solidFill>
                  <a:srgbClr val="FFFFFF"/>
                </a:solidFill>
                <a:latin typeface="Segoe UI"/>
                <a:ea typeface="Segoe UI"/>
                <a:cs typeface="Segoe UI"/>
                <a:sym typeface="Segoe UI"/>
              </a:defRPr>
            </a:pPr>
            <a:r>
              <a:rPr lang="en-US" dirty="0"/>
              <a:t> </a:t>
            </a:r>
          </a:p>
          <a:p>
            <a:pPr algn="ctr">
              <a:defRPr sz="2400" b="1">
                <a:solidFill>
                  <a:srgbClr val="FFFFFF"/>
                </a:solidFill>
                <a:latin typeface="Segoe UI"/>
                <a:ea typeface="Segoe UI"/>
                <a:cs typeface="Segoe UI"/>
                <a:sym typeface="Segoe UI"/>
              </a:defRPr>
            </a:pPr>
            <a:r>
              <a:rPr lang="en-US" altLang="zh-TW" dirty="0"/>
              <a:t>Chair, Tourism, Travel &amp; Leisure  Working Group, AFACT </a:t>
            </a:r>
          </a:p>
          <a:p>
            <a:pPr algn="ctr">
              <a:defRPr sz="2400" b="1">
                <a:solidFill>
                  <a:srgbClr val="FFFFFF"/>
                </a:solidFill>
                <a:latin typeface="Segoe UI"/>
                <a:ea typeface="Segoe UI"/>
                <a:cs typeface="Segoe UI"/>
                <a:sym typeface="Segoe UI"/>
              </a:defRPr>
            </a:pPr>
            <a:r>
              <a:rPr lang="en-US" dirty="0"/>
              <a:t>Deputy Director of CIDS, Commerce Development Research Institute, TAIWAN</a:t>
            </a:r>
          </a:p>
          <a:p>
            <a:pPr algn="ctr">
              <a:defRPr sz="2400" b="1">
                <a:solidFill>
                  <a:srgbClr val="FFFFFF"/>
                </a:solidFill>
                <a:latin typeface="Segoe UI"/>
                <a:ea typeface="Segoe UI"/>
                <a:cs typeface="Segoe UI"/>
                <a:sym typeface="Segoe UI"/>
              </a:defRPr>
            </a:pPr>
            <a:r>
              <a:rPr lang="en-US" dirty="0">
                <a:hlinkClick r:id="rId2"/>
              </a:rPr>
              <a:t>anthonychien@cdri.org.tw</a:t>
            </a:r>
            <a:endParaRPr lang="en-US" dirty="0"/>
          </a:p>
          <a:p>
            <a:pPr algn="ctr">
              <a:defRPr sz="2400" b="1">
                <a:solidFill>
                  <a:srgbClr val="FFFFFF"/>
                </a:solidFill>
                <a:latin typeface="Segoe UI"/>
                <a:ea typeface="Segoe UI"/>
                <a:cs typeface="Segoe UI"/>
                <a:sym typeface="Segoe UI"/>
              </a:defRPr>
            </a:pPr>
            <a:endParaRPr lang="en-US" dirty="0"/>
          </a:p>
          <a:p>
            <a:pPr algn="ctr">
              <a:defRPr sz="2400" b="1">
                <a:solidFill>
                  <a:srgbClr val="FFFFFF"/>
                </a:solidFill>
                <a:latin typeface="Segoe UI"/>
                <a:ea typeface="Segoe UI"/>
                <a:cs typeface="Segoe UI"/>
                <a:sym typeface="Segoe UI"/>
              </a:defRPr>
            </a:pPr>
            <a:r>
              <a:rPr lang="en-US" altLang="zh-TW" sz="2400" dirty="0"/>
              <a:t>11 JUL. 2023</a:t>
            </a:r>
            <a:br>
              <a:rPr lang="en-US" altLang="zh-TW" sz="2400" dirty="0"/>
            </a:br>
            <a:r>
              <a:rPr lang="en-US" altLang="zh-TW" sz="2400" dirty="0"/>
              <a:t>AFACT Mid-Term meeting</a:t>
            </a:r>
            <a:endParaRPr lang="en-US" dirty="0"/>
          </a:p>
        </p:txBody>
      </p:sp>
      <p:sp>
        <p:nvSpPr>
          <p:cNvPr id="2" name="投影片編號版面配置區 1">
            <a:extLst>
              <a:ext uri="{FF2B5EF4-FFF2-40B4-BE49-F238E27FC236}">
                <a16:creationId xmlns:a16="http://schemas.microsoft.com/office/drawing/2014/main" id="{52535C36-C689-955D-62F7-F5D015B81E32}"/>
              </a:ext>
            </a:extLst>
          </p:cNvPr>
          <p:cNvSpPr>
            <a:spLocks noGrp="1"/>
          </p:cNvSpPr>
          <p:nvPr>
            <p:ph type="sldNum" sz="quarter" idx="2"/>
          </p:nvPr>
        </p:nvSpPr>
        <p:spPr/>
        <p:txBody>
          <a:bodyPr/>
          <a:lstStyle/>
          <a:p>
            <a:fld id="{86CB4B4D-7CA3-9044-876B-883B54F8677D}" type="slidenum">
              <a:rPr lang="en-US" altLang="zh-TW" smtClean="0"/>
              <a:t>1</a:t>
            </a:fld>
            <a:endParaRPr lang="zh-TW" altLang="en-US"/>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7ED3B5-A754-4237-BE02-9F410C97BE31}"/>
              </a:ext>
            </a:extLst>
          </p:cNvPr>
          <p:cNvSpPr>
            <a:spLocks noGrp="1"/>
          </p:cNvSpPr>
          <p:nvPr>
            <p:ph type="title"/>
          </p:nvPr>
        </p:nvSpPr>
        <p:spPr>
          <a:xfrm>
            <a:off x="906581" y="372733"/>
            <a:ext cx="2475738" cy="1645920"/>
          </a:xfrm>
        </p:spPr>
        <p:txBody>
          <a:bodyPr>
            <a:normAutofit/>
          </a:bodyPr>
          <a:lstStyle/>
          <a:p>
            <a:r>
              <a:rPr lang="en-US" altLang="zh-TW" sz="2400" dirty="0">
                <a:solidFill>
                  <a:schemeClr val="bg1"/>
                </a:solidFill>
              </a:rPr>
              <a:t>Management Team of TT&amp;L WG</a:t>
            </a:r>
            <a:endParaRPr lang="zh-TW" altLang="en-US" sz="2400" dirty="0">
              <a:solidFill>
                <a:schemeClr val="bg1"/>
              </a:solidFill>
            </a:endParaRPr>
          </a:p>
        </p:txBody>
      </p:sp>
      <p:sp>
        <p:nvSpPr>
          <p:cNvPr id="3" name="內容版面配置區 2">
            <a:extLst>
              <a:ext uri="{FF2B5EF4-FFF2-40B4-BE49-F238E27FC236}">
                <a16:creationId xmlns:a16="http://schemas.microsoft.com/office/drawing/2014/main" id="{836392F7-1ABA-437A-952B-7524136D70FF}"/>
              </a:ext>
            </a:extLst>
          </p:cNvPr>
          <p:cNvSpPr>
            <a:spLocks noGrp="1"/>
          </p:cNvSpPr>
          <p:nvPr>
            <p:ph idx="1"/>
          </p:nvPr>
        </p:nvSpPr>
        <p:spPr>
          <a:xfrm>
            <a:off x="3639612" y="307014"/>
            <a:ext cx="5503508" cy="2006104"/>
          </a:xfrm>
        </p:spPr>
        <p:txBody>
          <a:bodyPr anchor="ctr">
            <a:normAutofit fontScale="92500" lnSpcReduction="10000"/>
          </a:bodyPr>
          <a:lstStyle/>
          <a:p>
            <a:r>
              <a:rPr lang="en-US" altLang="ja-JP" sz="1400" dirty="0">
                <a:solidFill>
                  <a:schemeClr val="bg1"/>
                </a:solidFill>
              </a:rPr>
              <a:t>The AFACT Steering Committee Meeting nominated Dr. </a:t>
            </a:r>
            <a:r>
              <a:rPr lang="en-US" altLang="ja-JP" sz="1400" b="1" dirty="0">
                <a:solidFill>
                  <a:schemeClr val="bg1"/>
                </a:solidFill>
              </a:rPr>
              <a:t>Anthony </a:t>
            </a:r>
            <a:r>
              <a:rPr lang="en-US" altLang="ja-JP" sz="1400" b="1" dirty="0" err="1">
                <a:solidFill>
                  <a:schemeClr val="bg1"/>
                </a:solidFill>
              </a:rPr>
              <a:t>Chien</a:t>
            </a:r>
            <a:r>
              <a:rPr lang="en-US" altLang="ja-JP" sz="1400" b="1" dirty="0">
                <a:solidFill>
                  <a:schemeClr val="bg1"/>
                </a:solidFill>
              </a:rPr>
              <a:t> </a:t>
            </a:r>
            <a:r>
              <a:rPr lang="en-US" altLang="ja-JP" sz="1400" dirty="0">
                <a:solidFill>
                  <a:schemeClr val="bg1"/>
                </a:solidFill>
              </a:rPr>
              <a:t>as TT&amp;L WG Chair for the period of 2021-2023 on 2020-12-09.</a:t>
            </a:r>
          </a:p>
          <a:p>
            <a:endParaRPr lang="en-US" altLang="ja-JP" sz="1400" dirty="0">
              <a:solidFill>
                <a:schemeClr val="bg1"/>
              </a:solidFill>
            </a:endParaRPr>
          </a:p>
          <a:p>
            <a:r>
              <a:rPr lang="en-US" altLang="ja-JP" sz="1400" dirty="0">
                <a:solidFill>
                  <a:schemeClr val="bg1"/>
                </a:solidFill>
              </a:rPr>
              <a:t>The AFACT Steering Committee Meeting nominated Dr. </a:t>
            </a:r>
            <a:r>
              <a:rPr lang="en-US" altLang="ja-JP" sz="1400" b="1" dirty="0">
                <a:solidFill>
                  <a:schemeClr val="bg1"/>
                </a:solidFill>
              </a:rPr>
              <a:t>Mikio Tanaka </a:t>
            </a:r>
            <a:r>
              <a:rPr lang="en-US" altLang="ja-JP" sz="1400" dirty="0">
                <a:solidFill>
                  <a:schemeClr val="bg1"/>
                </a:solidFill>
              </a:rPr>
              <a:t>as TT&amp;L WG Vice Chair for the period of 2021-2023 on 2020-12-09.</a:t>
            </a:r>
          </a:p>
          <a:p>
            <a:endParaRPr lang="en-US" altLang="ja-JP" sz="1400" dirty="0">
              <a:solidFill>
                <a:schemeClr val="bg1"/>
              </a:solidFill>
            </a:endParaRPr>
          </a:p>
          <a:p>
            <a:r>
              <a:rPr lang="en-US" altLang="ja-JP" sz="1400" dirty="0">
                <a:solidFill>
                  <a:schemeClr val="bg1"/>
                </a:solidFill>
              </a:rPr>
              <a:t>The AFACT Steering Committee Meeting nominated Mr. </a:t>
            </a:r>
            <a:r>
              <a:rPr lang="en-US" altLang="ja-JP" sz="1400" b="1" dirty="0">
                <a:solidFill>
                  <a:schemeClr val="bg1"/>
                </a:solidFill>
              </a:rPr>
              <a:t>Tunghua Tai </a:t>
            </a:r>
            <a:r>
              <a:rPr lang="en-US" altLang="ja-JP" sz="1400" dirty="0">
                <a:solidFill>
                  <a:schemeClr val="bg1"/>
                </a:solidFill>
              </a:rPr>
              <a:t>as TT&amp;L WG Secretary for the period of 2021-2023 on 2020-12-09.</a:t>
            </a:r>
          </a:p>
        </p:txBody>
      </p:sp>
      <p:pic>
        <p:nvPicPr>
          <p:cNvPr id="8" name="圖片 7" descr="一張含有 個人, 室內 的圖片&#10;&#10;自動產生的描述">
            <a:extLst>
              <a:ext uri="{FF2B5EF4-FFF2-40B4-BE49-F238E27FC236}">
                <a16:creationId xmlns:a16="http://schemas.microsoft.com/office/drawing/2014/main" id="{5D15C9C2-71AB-4BE3-BFBB-4F9D70D9DC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187" r="33691" b="3"/>
          <a:stretch/>
        </p:blipFill>
        <p:spPr>
          <a:xfrm>
            <a:off x="6479789" y="2504295"/>
            <a:ext cx="2688336" cy="3806019"/>
          </a:xfrm>
          <a:prstGeom prst="rect">
            <a:avLst/>
          </a:prstGeom>
        </p:spPr>
      </p:pic>
      <p:pic>
        <p:nvPicPr>
          <p:cNvPr id="6" name="圖片 5" descr="一張含有 草, 室外, 套裝, 建築物 的圖片&#10;&#10;自動產生的描述">
            <a:extLst>
              <a:ext uri="{FF2B5EF4-FFF2-40B4-BE49-F238E27FC236}">
                <a16:creationId xmlns:a16="http://schemas.microsoft.com/office/drawing/2014/main" id="{79042163-3F99-42D7-9D75-94535AB6A1D8}"/>
              </a:ext>
            </a:extLst>
          </p:cNvPr>
          <p:cNvPicPr>
            <a:picLocks noChangeAspect="1"/>
          </p:cNvPicPr>
          <p:nvPr/>
        </p:nvPicPr>
        <p:blipFill rotWithShape="1">
          <a:blip r:embed="rId3">
            <a:extLst>
              <a:ext uri="{28A0092B-C50C-407E-A947-70E740481C1C}">
                <a14:useLocalDpi xmlns:a14="http://schemas.microsoft.com/office/drawing/2010/main" val="0"/>
              </a:ext>
            </a:extLst>
          </a:blip>
          <a:srcRect l="14066" r="12063" b="-3"/>
          <a:stretch/>
        </p:blipFill>
        <p:spPr>
          <a:xfrm>
            <a:off x="618344" y="2504295"/>
            <a:ext cx="2688336" cy="3806018"/>
          </a:xfrm>
          <a:prstGeom prst="rect">
            <a:avLst/>
          </a:prstGeom>
        </p:spPr>
      </p:pic>
      <p:pic>
        <p:nvPicPr>
          <p:cNvPr id="16" name="圖片 15" descr="一張含有 個人, 室內, 牆, 餐桌 的圖片&#10;&#10;自動產生的描述">
            <a:extLst>
              <a:ext uri="{FF2B5EF4-FFF2-40B4-BE49-F238E27FC236}">
                <a16:creationId xmlns:a16="http://schemas.microsoft.com/office/drawing/2014/main" id="{FA066188-7F02-4F5E-960C-DBE200A5BB4F}"/>
              </a:ext>
            </a:extLst>
          </p:cNvPr>
          <p:cNvPicPr>
            <a:picLocks noChangeAspect="1"/>
          </p:cNvPicPr>
          <p:nvPr/>
        </p:nvPicPr>
        <p:blipFill rotWithShape="1">
          <a:blip r:embed="rId4">
            <a:extLst>
              <a:ext uri="{28A0092B-C50C-407E-A947-70E740481C1C}">
                <a14:useLocalDpi xmlns:a14="http://schemas.microsoft.com/office/drawing/2010/main" val="0"/>
              </a:ext>
            </a:extLst>
          </a:blip>
          <a:srcRect r="-3" b="1512"/>
          <a:stretch/>
        </p:blipFill>
        <p:spPr>
          <a:xfrm>
            <a:off x="3549066" y="2504295"/>
            <a:ext cx="2688336" cy="3806017"/>
          </a:xfrm>
          <a:prstGeom prst="rect">
            <a:avLst/>
          </a:prstGeom>
        </p:spPr>
      </p:pic>
      <p:sp>
        <p:nvSpPr>
          <p:cNvPr id="4" name="投影片編號版面配置區 3">
            <a:extLst>
              <a:ext uri="{FF2B5EF4-FFF2-40B4-BE49-F238E27FC236}">
                <a16:creationId xmlns:a16="http://schemas.microsoft.com/office/drawing/2014/main" id="{DF0A1CD2-8CB3-40F2-8F05-52D018D36EB0}"/>
              </a:ext>
            </a:extLst>
          </p:cNvPr>
          <p:cNvSpPr>
            <a:spLocks noGrp="1"/>
          </p:cNvSpPr>
          <p:nvPr>
            <p:ph type="sldNum" sz="quarter" idx="12"/>
          </p:nvPr>
        </p:nvSpPr>
        <p:spPr>
          <a:xfrm>
            <a:off x="10070592" y="6459429"/>
            <a:ext cx="2121408" cy="365125"/>
          </a:xfrm>
        </p:spPr>
        <p:txBody>
          <a:bodyPr>
            <a:normAutofit/>
          </a:bodyPr>
          <a:lstStyle/>
          <a:p>
            <a:pPr>
              <a:spcAft>
                <a:spcPts val="600"/>
              </a:spcAft>
            </a:pPr>
            <a:fld id="{C7A85B0F-3DB7-4E31-B41F-846077DEA2EC}" type="slidenum">
              <a:rPr kumimoji="1" lang="ja-JP" altLang="en-US">
                <a:solidFill>
                  <a:schemeClr val="bg1"/>
                </a:solidFill>
              </a:rPr>
              <a:pPr>
                <a:spcAft>
                  <a:spcPts val="600"/>
                </a:spcAft>
              </a:pPr>
              <a:t>2</a:t>
            </a:fld>
            <a:endParaRPr kumimoji="1" lang="ja-JP" altLang="en-US" dirty="0">
              <a:solidFill>
                <a:schemeClr val="bg1"/>
              </a:solidFill>
            </a:endParaRPr>
          </a:p>
        </p:txBody>
      </p:sp>
      <p:sp>
        <p:nvSpPr>
          <p:cNvPr id="83" name="內容版面配置區 2">
            <a:extLst>
              <a:ext uri="{FF2B5EF4-FFF2-40B4-BE49-F238E27FC236}">
                <a16:creationId xmlns:a16="http://schemas.microsoft.com/office/drawing/2014/main" id="{28EB8C7A-A7B4-4C76-9326-246DF53FF9DF}"/>
              </a:ext>
            </a:extLst>
          </p:cNvPr>
          <p:cNvSpPr txBox="1">
            <a:spLocks/>
          </p:cNvSpPr>
          <p:nvPr/>
        </p:nvSpPr>
        <p:spPr>
          <a:xfrm>
            <a:off x="652484" y="5379313"/>
            <a:ext cx="2679202" cy="1084686"/>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tLang="ja-JP" sz="1100" dirty="0">
                <a:solidFill>
                  <a:schemeClr val="bg1"/>
                </a:solidFill>
                <a:effectLst>
                  <a:outerShdw blurRad="38100" dist="38100" dir="2700000" algn="tl">
                    <a:srgbClr val="000000">
                      <a:alpha val="43137"/>
                    </a:srgbClr>
                  </a:outerShdw>
                </a:effectLst>
              </a:rPr>
              <a:t>Dr. Anthony </a:t>
            </a:r>
            <a:r>
              <a:rPr lang="en-US" altLang="ja-JP" sz="1100" dirty="0" err="1">
                <a:solidFill>
                  <a:schemeClr val="bg1"/>
                </a:solidFill>
                <a:effectLst>
                  <a:outerShdw blurRad="38100" dist="38100" dir="2700000" algn="tl">
                    <a:srgbClr val="000000">
                      <a:alpha val="43137"/>
                    </a:srgbClr>
                  </a:outerShdw>
                </a:effectLst>
              </a:rPr>
              <a:t>Chien</a:t>
            </a:r>
            <a:r>
              <a:rPr lang="en-US" altLang="ja-JP" sz="1100" dirty="0">
                <a:solidFill>
                  <a:schemeClr val="bg1"/>
                </a:solidFill>
                <a:effectLst>
                  <a:outerShdw blurRad="38100" dist="38100" dir="2700000" algn="tl">
                    <a:srgbClr val="000000">
                      <a:alpha val="43137"/>
                    </a:srgbClr>
                  </a:outerShdw>
                </a:effectLst>
              </a:rPr>
              <a:t> as TT&amp;L WG Chair for the period of 2021-2023.</a:t>
            </a:r>
          </a:p>
          <a:p>
            <a:r>
              <a:rPr lang="en-US" altLang="ja-JP" sz="1100" dirty="0">
                <a:solidFill>
                  <a:schemeClr val="bg1"/>
                </a:solidFill>
                <a:effectLst>
                  <a:outerShdw blurRad="38100" dist="38100" dir="2700000" algn="tl">
                    <a:srgbClr val="000000">
                      <a:alpha val="43137"/>
                    </a:srgbClr>
                  </a:outerShdw>
                </a:effectLst>
              </a:rPr>
              <a:t>Economy: Chinese Taipei</a:t>
            </a:r>
          </a:p>
        </p:txBody>
      </p:sp>
      <p:sp>
        <p:nvSpPr>
          <p:cNvPr id="85" name="內容版面配置區 2">
            <a:extLst>
              <a:ext uri="{FF2B5EF4-FFF2-40B4-BE49-F238E27FC236}">
                <a16:creationId xmlns:a16="http://schemas.microsoft.com/office/drawing/2014/main" id="{0B216E1E-8D20-455C-B9A5-E8398FE2FE2C}"/>
              </a:ext>
            </a:extLst>
          </p:cNvPr>
          <p:cNvSpPr txBox="1">
            <a:spLocks/>
          </p:cNvSpPr>
          <p:nvPr/>
        </p:nvSpPr>
        <p:spPr>
          <a:xfrm>
            <a:off x="6454783" y="5430814"/>
            <a:ext cx="2688337" cy="1084686"/>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tLang="ja-JP" sz="1100" dirty="0"/>
              <a:t>Mr. Tunghua Tai as TT&amp;L WG Secretary for the period of 2021-2023.</a:t>
            </a:r>
          </a:p>
          <a:p>
            <a:r>
              <a:rPr lang="en-US" altLang="ja-JP" sz="1100" dirty="0"/>
              <a:t>Economy: Chinese Taipei</a:t>
            </a:r>
          </a:p>
        </p:txBody>
      </p:sp>
      <p:sp>
        <p:nvSpPr>
          <p:cNvPr id="92" name="內容版面配置區 2">
            <a:extLst>
              <a:ext uri="{FF2B5EF4-FFF2-40B4-BE49-F238E27FC236}">
                <a16:creationId xmlns:a16="http://schemas.microsoft.com/office/drawing/2014/main" id="{6CFDCED7-23AC-4CC8-89CD-6F17F3BA6B25}"/>
              </a:ext>
            </a:extLst>
          </p:cNvPr>
          <p:cNvSpPr txBox="1">
            <a:spLocks/>
          </p:cNvSpPr>
          <p:nvPr/>
        </p:nvSpPr>
        <p:spPr>
          <a:xfrm>
            <a:off x="3586648" y="5379313"/>
            <a:ext cx="2740148" cy="1122176"/>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tLang="ja-JP" sz="1100" dirty="0">
                <a:solidFill>
                  <a:schemeClr val="bg1"/>
                </a:solidFill>
              </a:rPr>
              <a:t>Dr. Mikio Tanaka as TT&amp;L WG Vice Chair for the period of 2021-2023.</a:t>
            </a:r>
          </a:p>
          <a:p>
            <a:r>
              <a:rPr lang="en-US" altLang="ja-JP" sz="1100" dirty="0">
                <a:solidFill>
                  <a:schemeClr val="bg1"/>
                </a:solidFill>
                <a:effectLst>
                  <a:outerShdw blurRad="38100" dist="38100" dir="2700000" algn="tl">
                    <a:srgbClr val="000000">
                      <a:alpha val="43137"/>
                    </a:srgbClr>
                  </a:outerShdw>
                </a:effectLst>
              </a:rPr>
              <a:t>Economy: Japan</a:t>
            </a:r>
          </a:p>
        </p:txBody>
      </p:sp>
    </p:spTree>
    <p:extLst>
      <p:ext uri="{BB962C8B-B14F-4D97-AF65-F5344CB8AC3E}">
        <p14:creationId xmlns:p14="http://schemas.microsoft.com/office/powerpoint/2010/main" val="106394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defRPr/>
            </a:pPr>
            <a:endParaRPr lang="en-US" kern="1200">
              <a:solidFill>
                <a:prstClr val="white"/>
              </a:solidFill>
              <a:latin typeface="Calibri" panose="020F0502020204030204"/>
            </a:endParaRPr>
          </a:p>
        </p:txBody>
      </p:sp>
      <p:sp useBgFill="1">
        <p:nvSpPr>
          <p:cNvPr id="44" name="Freeform: Shape 43">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3341754"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hangingPunct="1">
              <a:defRPr/>
            </a:pPr>
            <a:endParaRPr lang="en-US" kern="1200">
              <a:solidFill>
                <a:prstClr val="white"/>
              </a:solidFill>
              <a:latin typeface="Calibri" panose="020F0502020204030204"/>
            </a:endParaRPr>
          </a:p>
        </p:txBody>
      </p:sp>
      <p:sp useBgFill="1">
        <p:nvSpPr>
          <p:cNvPr id="46" name="Freeform: Shape 45">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3334896"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hangingPunct="1">
              <a:defRPr/>
            </a:pPr>
            <a:endParaRPr lang="en-US" kern="1200">
              <a:solidFill>
                <a:prstClr val="white"/>
              </a:solidFill>
              <a:latin typeface="Calibri" panose="020F0502020204030204"/>
            </a:endParaRPr>
          </a:p>
        </p:txBody>
      </p:sp>
      <p:sp>
        <p:nvSpPr>
          <p:cNvPr id="23" name="タイトル 1">
            <a:extLst>
              <a:ext uri="{FF2B5EF4-FFF2-40B4-BE49-F238E27FC236}">
                <a16:creationId xmlns:a16="http://schemas.microsoft.com/office/drawing/2014/main" id="{2C27D6A5-BC51-46C8-8983-F8568525B755}"/>
              </a:ext>
            </a:extLst>
          </p:cNvPr>
          <p:cNvSpPr>
            <a:spLocks noGrp="1"/>
          </p:cNvSpPr>
          <p:nvPr>
            <p:ph type="title"/>
          </p:nvPr>
        </p:nvSpPr>
        <p:spPr>
          <a:xfrm>
            <a:off x="1726854" y="891119"/>
            <a:ext cx="2280915" cy="1124712"/>
          </a:xfrm>
        </p:spPr>
        <p:txBody>
          <a:bodyPr vert="horz" lIns="91440" tIns="45720" rIns="91440" bIns="45720" rtlCol="0" anchor="b">
            <a:normAutofit/>
          </a:bodyPr>
          <a:lstStyle/>
          <a:p>
            <a:r>
              <a:rPr lang="en-US" altLang="ja-JP" sz="2400" dirty="0"/>
              <a:t>AFACT TT&amp;L WG Participants </a:t>
            </a:r>
            <a:endParaRPr lang="ja-JP" altLang="en-US" sz="2400" b="0" dirty="0"/>
          </a:p>
        </p:txBody>
      </p:sp>
      <p:sp>
        <p:nvSpPr>
          <p:cNvPr id="48" name="Rectangle 4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11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defRPr/>
            </a:pPr>
            <a:endParaRPr lang="en-US" kern="1200">
              <a:solidFill>
                <a:prstClr val="white"/>
              </a:solidFill>
              <a:latin typeface="Calibri" panose="020F0502020204030204"/>
            </a:endParaRPr>
          </a:p>
        </p:txBody>
      </p:sp>
      <p:sp>
        <p:nvSpPr>
          <p:cNvPr id="50" name="Rectangle 4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5183" y="2443480"/>
            <a:ext cx="250317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defRPr/>
            </a:pPr>
            <a:endParaRPr lang="en-US" kern="1200">
              <a:solidFill>
                <a:prstClr val="white"/>
              </a:solidFill>
              <a:latin typeface="Calibri" panose="020F0502020204030204"/>
            </a:endParaRPr>
          </a:p>
        </p:txBody>
      </p:sp>
      <p:sp>
        <p:nvSpPr>
          <p:cNvPr id="3" name="コンテンツ プレースホルダー 2"/>
          <p:cNvSpPr>
            <a:spLocks noGrp="1"/>
          </p:cNvSpPr>
          <p:nvPr>
            <p:ph idx="1"/>
          </p:nvPr>
        </p:nvSpPr>
        <p:spPr>
          <a:xfrm>
            <a:off x="1802320" y="2718054"/>
            <a:ext cx="2579180" cy="3207258"/>
          </a:xfrm>
        </p:spPr>
        <p:txBody>
          <a:bodyPr anchor="t">
            <a:normAutofit/>
          </a:bodyPr>
          <a:lstStyle/>
          <a:p>
            <a:pPr marL="0" indent="0">
              <a:buNone/>
            </a:pPr>
            <a:endParaRPr lang="en-US" altLang="ja-JP" sz="1500"/>
          </a:p>
          <a:p>
            <a:pPr marL="0" indent="0">
              <a:buNone/>
            </a:pPr>
            <a:endParaRPr lang="en-US" altLang="ja-JP" sz="1500"/>
          </a:p>
          <a:p>
            <a:pPr marL="0" indent="0">
              <a:buNone/>
            </a:pPr>
            <a:endParaRPr lang="en-US" altLang="ja-JP" sz="1500"/>
          </a:p>
        </p:txBody>
      </p:sp>
      <p:sp>
        <p:nvSpPr>
          <p:cNvPr id="24" name="投影片編號版面配置區 3">
            <a:extLst>
              <a:ext uri="{FF2B5EF4-FFF2-40B4-BE49-F238E27FC236}">
                <a16:creationId xmlns:a16="http://schemas.microsoft.com/office/drawing/2014/main" id="{2B477601-D173-4B56-8E16-8D8C4EBC6EE4}"/>
              </a:ext>
            </a:extLst>
          </p:cNvPr>
          <p:cNvSpPr>
            <a:spLocks noGrp="1"/>
          </p:cNvSpPr>
          <p:nvPr>
            <p:ph type="sldNum" sz="quarter" idx="12"/>
          </p:nvPr>
        </p:nvSpPr>
        <p:spPr>
          <a:xfrm>
            <a:off x="9074658" y="6519303"/>
            <a:ext cx="1593342" cy="365125"/>
          </a:xfrm>
        </p:spPr>
        <p:txBody>
          <a:bodyPr vert="horz" lIns="91440" tIns="45720" rIns="91440" bIns="45720" rtlCol="0" anchor="ctr">
            <a:normAutofit/>
          </a:bodyPr>
          <a:lstStyle/>
          <a:p>
            <a:pPr hangingPunct="1">
              <a:spcAft>
                <a:spcPts val="600"/>
              </a:spcAft>
              <a:defRPr/>
            </a:pPr>
            <a:fld id="{C7A85B0F-3DB7-4E31-B41F-846077DEA2EC}" type="slidenum">
              <a:rPr kumimoji="1" lang="en-US" altLang="ja-JP" sz="1000" kern="1200">
                <a:solidFill>
                  <a:prstClr val="black">
                    <a:lumMod val="50000"/>
                    <a:lumOff val="50000"/>
                  </a:prstClr>
                </a:solidFill>
                <a:latin typeface="Calibri" panose="020F0502020204030204"/>
                <a:ea typeface="游ゴシック" panose="020B0400000000000000" pitchFamily="34" charset="-128"/>
              </a:rPr>
              <a:pPr hangingPunct="1">
                <a:spcAft>
                  <a:spcPts val="600"/>
                </a:spcAft>
                <a:defRPr/>
              </a:pPr>
              <a:t>3</a:t>
            </a:fld>
            <a:endParaRPr kumimoji="1" lang="en-US" altLang="ja-JP" sz="1000" kern="1200">
              <a:solidFill>
                <a:prstClr val="black">
                  <a:lumMod val="50000"/>
                  <a:lumOff val="50000"/>
                </a:prstClr>
              </a:solidFill>
              <a:latin typeface="Calibri" panose="020F0502020204030204"/>
              <a:ea typeface="游ゴシック" panose="020B0400000000000000" pitchFamily="34" charset="-128"/>
            </a:endParaRPr>
          </a:p>
        </p:txBody>
      </p:sp>
      <p:sp>
        <p:nvSpPr>
          <p:cNvPr id="7" name="テキスト ボックス 6"/>
          <p:cNvSpPr txBox="1"/>
          <p:nvPr/>
        </p:nvSpPr>
        <p:spPr>
          <a:xfrm>
            <a:off x="9223592" y="6070688"/>
            <a:ext cx="184731" cy="369332"/>
          </a:xfrm>
          <a:prstGeom prst="rect">
            <a:avLst/>
          </a:prstGeom>
          <a:noFill/>
        </p:spPr>
        <p:txBody>
          <a:bodyPr wrap="none" rtlCol="0">
            <a:spAutoFit/>
          </a:bodyPr>
          <a:lstStyle/>
          <a:p>
            <a:pPr hangingPunct="1">
              <a:defRPr/>
            </a:pPr>
            <a:endParaRPr kumimoji="1" lang="ja-JP" altLang="en-US" kern="1200" dirty="0">
              <a:solidFill>
                <a:prstClr val="black"/>
              </a:solidFill>
              <a:latin typeface="Calibri" panose="020F0502020204030204"/>
              <a:ea typeface="游ゴシック" panose="020B0400000000000000" pitchFamily="34" charset="-128"/>
            </a:endParaRPr>
          </a:p>
        </p:txBody>
      </p:sp>
      <p:pic>
        <p:nvPicPr>
          <p:cNvPr id="25" name="Picture 19" descr="AFACT_logo">
            <a:extLst>
              <a:ext uri="{FF2B5EF4-FFF2-40B4-BE49-F238E27FC236}">
                <a16:creationId xmlns:a16="http://schemas.microsoft.com/office/drawing/2014/main" id="{4B38E841-3E15-4BEE-BF7B-89605B92C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4763" y="136526"/>
            <a:ext cx="488178" cy="51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 name="表 4">
            <a:extLst>
              <a:ext uri="{FF2B5EF4-FFF2-40B4-BE49-F238E27FC236}">
                <a16:creationId xmlns:a16="http://schemas.microsoft.com/office/drawing/2014/main" id="{27596F0E-D012-4AAE-B625-87C025546B2C}"/>
              </a:ext>
            </a:extLst>
          </p:cNvPr>
          <p:cNvGraphicFramePr>
            <a:graphicFrameLocks noGrp="1"/>
          </p:cNvGraphicFramePr>
          <p:nvPr/>
        </p:nvGraphicFramePr>
        <p:xfrm>
          <a:off x="4007768" y="670806"/>
          <a:ext cx="6480718" cy="6058718"/>
        </p:xfrm>
        <a:graphic>
          <a:graphicData uri="http://schemas.openxmlformats.org/drawingml/2006/table">
            <a:tbl>
              <a:tblPr firstRow="1" bandRow="1">
                <a:tableStyleId>{7DF18680-E054-41AD-8BC1-D1AEF772440D}</a:tableStyleId>
              </a:tblPr>
              <a:tblGrid>
                <a:gridCol w="2320205">
                  <a:extLst>
                    <a:ext uri="{9D8B030D-6E8A-4147-A177-3AD203B41FA5}">
                      <a16:colId xmlns:a16="http://schemas.microsoft.com/office/drawing/2014/main" val="20000"/>
                    </a:ext>
                  </a:extLst>
                </a:gridCol>
                <a:gridCol w="1656565">
                  <a:extLst>
                    <a:ext uri="{9D8B030D-6E8A-4147-A177-3AD203B41FA5}">
                      <a16:colId xmlns:a16="http://schemas.microsoft.com/office/drawing/2014/main" val="20001"/>
                    </a:ext>
                  </a:extLst>
                </a:gridCol>
                <a:gridCol w="2503948">
                  <a:extLst>
                    <a:ext uri="{9D8B030D-6E8A-4147-A177-3AD203B41FA5}">
                      <a16:colId xmlns:a16="http://schemas.microsoft.com/office/drawing/2014/main" val="20002"/>
                    </a:ext>
                  </a:extLst>
                </a:gridCol>
              </a:tblGrid>
              <a:tr h="248149">
                <a:tc gridSpan="3">
                  <a:txBody>
                    <a:bodyPr/>
                    <a:lstStyle/>
                    <a:p>
                      <a:pPr marL="0" algn="ctr" defTabSz="685800" rtl="0" eaLnBrk="1" latinLnBrk="0" hangingPunct="1">
                        <a:lnSpc>
                          <a:spcPct val="100000"/>
                        </a:lnSpc>
                      </a:pPr>
                      <a:r>
                        <a:rPr kumimoji="1" lang="en-US" altLang="ja-JP" sz="1600" b="1" kern="1200" dirty="0">
                          <a:solidFill>
                            <a:schemeClr val="lt1"/>
                          </a:solidFill>
                          <a:latin typeface="Arial" panose="020B0604020202020204" pitchFamily="34" charset="0"/>
                          <a:cs typeface="Arial" panose="020B0604020202020204" pitchFamily="34" charset="0"/>
                        </a:rPr>
                        <a:t>TT&amp;L WG Participants</a:t>
                      </a:r>
                      <a:endParaRPr kumimoji="1" lang="ja-JP" altLang="en-US" sz="1600" b="1" kern="1200" dirty="0">
                        <a:solidFill>
                          <a:schemeClr val="lt1"/>
                        </a:solidFill>
                        <a:latin typeface="Arial" panose="020B0604020202020204" pitchFamily="34" charset="0"/>
                        <a:ea typeface="+mn-ea"/>
                        <a:cs typeface="Arial" panose="020B0604020202020204" pitchFamily="34" charset="0"/>
                      </a:endParaRPr>
                    </a:p>
                  </a:txBody>
                  <a:tcPr marL="53113" marR="53113" marT="26557" marB="26557" anchor="ctr"/>
                </a:tc>
                <a:tc hMerge="1">
                  <a:txBody>
                    <a:bodyPr/>
                    <a:lstStyle/>
                    <a:p>
                      <a:pPr algn="l"/>
                      <a:endParaRPr kumimoji="1" lang="ja-JP" altLang="en-US" sz="800" dirty="0">
                        <a:latin typeface="HGPｺﾞｼｯｸE" panose="020B0900000000000000" pitchFamily="50" charset="-128"/>
                        <a:ea typeface="HGPｺﾞｼｯｸE" panose="020B0900000000000000" pitchFamily="50" charset="-128"/>
                      </a:endParaRPr>
                    </a:p>
                  </a:txBody>
                  <a:tcPr marL="53113" marR="53113" marT="26557" marB="26557"/>
                </a:tc>
                <a:tc hMerge="1">
                  <a:txBody>
                    <a:bodyPr/>
                    <a:lstStyle/>
                    <a:p>
                      <a:pPr algn="l"/>
                      <a:endParaRPr kumimoji="1" lang="ja-JP" altLang="en-US" sz="800" dirty="0">
                        <a:latin typeface="HGPｺﾞｼｯｸE" panose="020B0900000000000000" pitchFamily="50" charset="-128"/>
                        <a:ea typeface="HGPｺﾞｼｯｸE" panose="020B0900000000000000" pitchFamily="50" charset="-128"/>
                      </a:endParaRPr>
                    </a:p>
                  </a:txBody>
                  <a:tcPr marL="53113" marR="53113" marT="26557" marB="26557"/>
                </a:tc>
                <a:extLst>
                  <a:ext uri="{0D108BD9-81ED-4DB2-BD59-A6C34878D82A}">
                    <a16:rowId xmlns:a16="http://schemas.microsoft.com/office/drawing/2014/main" val="2615364804"/>
                  </a:ext>
                </a:extLst>
              </a:tr>
              <a:tr h="222679">
                <a:tc>
                  <a:txBody>
                    <a:bodyPr/>
                    <a:lstStyle/>
                    <a:p>
                      <a:pPr marL="0" algn="ctr" defTabSz="685800" rtl="0" eaLnBrk="1" latinLnBrk="0" hangingPunct="1">
                        <a:lnSpc>
                          <a:spcPct val="100000"/>
                        </a:lnSpc>
                      </a:pPr>
                      <a:r>
                        <a:rPr lang="en-US" altLang="ja-JP" sz="1400" b="1" kern="1200" dirty="0">
                          <a:solidFill>
                            <a:schemeClr val="dk1"/>
                          </a:solidFill>
                          <a:latin typeface="Arial" panose="020B0604020202020204" pitchFamily="34" charset="0"/>
                          <a:cs typeface="Arial" panose="020B0604020202020204" pitchFamily="34" charset="0"/>
                        </a:rPr>
                        <a:t>Name (Abbr.)</a:t>
                      </a:r>
                      <a:endParaRPr lang="ja-JP" altLang="en-US" sz="1400" b="1" kern="1200" dirty="0">
                        <a:solidFill>
                          <a:schemeClr val="dk1"/>
                        </a:solidFill>
                        <a:latin typeface="Arial" panose="020B0604020202020204" pitchFamily="34" charset="0"/>
                        <a:ea typeface="HGPｺﾞｼｯｸE" panose="020B0900000000000000" pitchFamily="50" charset="-128"/>
                        <a:cs typeface="Arial" panose="020B0604020202020204" pitchFamily="34" charset="0"/>
                      </a:endParaRPr>
                    </a:p>
                  </a:txBody>
                  <a:tcPr marL="53113" marR="53113" marT="26557" marB="26557" anchor="ctr"/>
                </a:tc>
                <a:tc>
                  <a:txBody>
                    <a:bodyPr/>
                    <a:lstStyle/>
                    <a:p>
                      <a:pPr marL="0" algn="ctr" defTabSz="685800" rtl="0" eaLnBrk="1" latinLnBrk="0" hangingPunct="1">
                        <a:lnSpc>
                          <a:spcPct val="100000"/>
                        </a:lnSpc>
                      </a:pPr>
                      <a:r>
                        <a:rPr lang="en-US" altLang="ja-JP" sz="1400" b="1" kern="1200" dirty="0">
                          <a:solidFill>
                            <a:schemeClr val="dk1"/>
                          </a:solidFill>
                          <a:latin typeface="Arial" panose="020B0604020202020204" pitchFamily="34" charset="0"/>
                          <a:cs typeface="Arial" panose="020B0604020202020204" pitchFamily="34" charset="0"/>
                        </a:rPr>
                        <a:t>Economy/Org.</a:t>
                      </a:r>
                      <a:endParaRPr lang="ja-JP" altLang="en-US" sz="1400" b="1" kern="1200" dirty="0">
                        <a:solidFill>
                          <a:schemeClr val="dk1"/>
                        </a:solidFill>
                        <a:latin typeface="Arial" panose="020B0604020202020204" pitchFamily="34" charset="0"/>
                        <a:ea typeface="HGPｺﾞｼｯｸE" panose="020B0900000000000000" pitchFamily="50" charset="-128"/>
                        <a:cs typeface="Arial" panose="020B0604020202020204" pitchFamily="34" charset="0"/>
                      </a:endParaRPr>
                    </a:p>
                  </a:txBody>
                  <a:tcPr marL="53113" marR="53113" marT="26557" marB="26557" anchor="ctr"/>
                </a:tc>
                <a:tc>
                  <a:txBody>
                    <a:bodyPr/>
                    <a:lstStyle/>
                    <a:p>
                      <a:pPr marL="0" algn="ctr" defTabSz="685800" rtl="0" eaLnBrk="1" latinLnBrk="0" hangingPunct="1">
                        <a:lnSpc>
                          <a:spcPct val="100000"/>
                        </a:lnSpc>
                      </a:pPr>
                      <a:r>
                        <a:rPr lang="en-US" altLang="ja-JP" sz="1400" b="1" kern="1200" dirty="0">
                          <a:solidFill>
                            <a:schemeClr val="dk1"/>
                          </a:solidFill>
                          <a:latin typeface="Arial" panose="020B0604020202020204" pitchFamily="34" charset="0"/>
                          <a:cs typeface="Arial" panose="020B0604020202020204" pitchFamily="34" charset="0"/>
                        </a:rPr>
                        <a:t>ST &amp; EPs</a:t>
                      </a:r>
                      <a:r>
                        <a:rPr lang="ja-JP" altLang="en-US" sz="1400" b="1" kern="1200" dirty="0">
                          <a:solidFill>
                            <a:schemeClr val="dk1"/>
                          </a:solidFill>
                          <a:latin typeface="Arial" panose="020B0604020202020204" pitchFamily="34" charset="0"/>
                          <a:cs typeface="Arial" panose="020B0604020202020204" pitchFamily="34" charset="0"/>
                        </a:rPr>
                        <a:t>　</a:t>
                      </a:r>
                      <a:r>
                        <a:rPr lang="en-US" altLang="ja-JP" sz="1400" b="1" kern="1200" dirty="0">
                          <a:solidFill>
                            <a:schemeClr val="dk1"/>
                          </a:solidFill>
                          <a:latin typeface="Arial" panose="020B0604020202020204" pitchFamily="34" charset="0"/>
                          <a:cs typeface="Arial" panose="020B0604020202020204" pitchFamily="34" charset="0"/>
                        </a:rPr>
                        <a:t>Project</a:t>
                      </a:r>
                      <a:endParaRPr lang="ja-JP" altLang="en-US" sz="1400" b="1" kern="1200" dirty="0">
                        <a:solidFill>
                          <a:schemeClr val="dk1"/>
                        </a:solidFill>
                        <a:latin typeface="Arial" panose="020B0604020202020204" pitchFamily="34" charset="0"/>
                        <a:ea typeface="HGPｺﾞｼｯｸE" panose="020B0900000000000000" pitchFamily="50" charset="-128"/>
                        <a:cs typeface="Arial" panose="020B0604020202020204" pitchFamily="34" charset="0"/>
                      </a:endParaRPr>
                    </a:p>
                  </a:txBody>
                  <a:tcPr marL="53113" marR="53113" marT="26557" marB="26557" anchor="ctr"/>
                </a:tc>
                <a:extLst>
                  <a:ext uri="{0D108BD9-81ED-4DB2-BD59-A6C34878D82A}">
                    <a16:rowId xmlns:a16="http://schemas.microsoft.com/office/drawing/2014/main" val="10000"/>
                  </a:ext>
                </a:extLst>
              </a:tr>
              <a:tr h="381794">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 Sachin Mehta (SM)</a:t>
                      </a:r>
                      <a:endParaRPr lang="zh-TW" sz="1100">
                        <a:effectLst/>
                        <a:latin typeface="Arial" panose="020B0604020202020204" pitchFamily="34" charset="0"/>
                        <a:ea typeface="新細明體" panose="02020500000000000000" pitchFamily="18" charset="-120"/>
                      </a:endParaRPr>
                    </a:p>
                  </a:txBody>
                  <a:tcPr marL="53340" marR="53340" marT="26670" marB="26670" anchor="ctr"/>
                </a:tc>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India</a:t>
                      </a:r>
                      <a:endParaRPr lang="zh-TW" sz="1100">
                        <a:effectLst/>
                        <a:latin typeface="Arial" panose="020B0604020202020204" pitchFamily="34" charset="0"/>
                        <a:ea typeface="新細明體" panose="02020500000000000000" pitchFamily="18" charset="-120"/>
                      </a:endParaRPr>
                    </a:p>
                  </a:txBody>
                  <a:tcPr marL="53340" marR="53340" marT="26670" marB="26670" anchor="ctr"/>
                </a:tc>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Coordinator, UN/CEFACT Travel and Tourism and EPs Project Lead</a:t>
                      </a:r>
                      <a:endParaRPr lang="zh-TW" sz="1100">
                        <a:effectLst/>
                        <a:latin typeface="Arial" panose="020B0604020202020204" pitchFamily="34" charset="0"/>
                        <a:ea typeface="新細明體" panose="02020500000000000000" pitchFamily="18" charset="-120"/>
                      </a:endParaRPr>
                    </a:p>
                  </a:txBody>
                  <a:tcPr marL="53340" marR="53340" marT="26670" marB="26670" anchor="ctr"/>
                </a:tc>
                <a:extLst>
                  <a:ext uri="{0D108BD9-81ED-4DB2-BD59-A6C34878D82A}">
                    <a16:rowId xmlns:a16="http://schemas.microsoft.com/office/drawing/2014/main" val="10002"/>
                  </a:ext>
                </a:extLst>
              </a:tr>
              <a:tr h="381794">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 Anthony Chien (AC)</a:t>
                      </a:r>
                      <a:endParaRPr lang="zh-TW" sz="1100">
                        <a:effectLst/>
                        <a:latin typeface="Arial" panose="020B0604020202020204" pitchFamily="34" charset="0"/>
                        <a:ea typeface="新細明體" panose="02020500000000000000" pitchFamily="18" charset="-120"/>
                      </a:endParaRPr>
                    </a:p>
                  </a:txBody>
                  <a:tcPr marL="53340" marR="53340" marT="26670" marB="26670" anchor="ctr"/>
                </a:tc>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Chinese Taipei</a:t>
                      </a:r>
                      <a:endParaRPr lang="zh-TW" sz="1100">
                        <a:effectLst/>
                        <a:latin typeface="Arial" panose="020B0604020202020204" pitchFamily="34" charset="0"/>
                        <a:ea typeface="新細明體" panose="02020500000000000000" pitchFamily="18" charset="-120"/>
                      </a:endParaRPr>
                    </a:p>
                  </a:txBody>
                  <a:tcPr marL="53340" marR="53340" marT="26670" marB="26670" anchor="ctr"/>
                </a:tc>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Chair, TT&amp;L WG, AFACT and ST Project Editor</a:t>
                      </a:r>
                      <a:endParaRPr lang="zh-TW" sz="1100">
                        <a:effectLst/>
                        <a:latin typeface="Arial" panose="020B0604020202020204" pitchFamily="34" charset="0"/>
                        <a:ea typeface="新細明體" panose="02020500000000000000" pitchFamily="18" charset="-120"/>
                      </a:endParaRPr>
                    </a:p>
                  </a:txBody>
                  <a:tcPr marL="53340" marR="53340" marT="26670" marB="26670" anchor="ctr"/>
                </a:tc>
                <a:extLst>
                  <a:ext uri="{0D108BD9-81ED-4DB2-BD59-A6C34878D82A}">
                    <a16:rowId xmlns:a16="http://schemas.microsoft.com/office/drawing/2014/main" val="10003"/>
                  </a:ext>
                </a:extLst>
              </a:tr>
              <a:tr h="206047">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 Tunghua Tai (TT)</a:t>
                      </a:r>
                      <a:endParaRPr lang="zh-TW" sz="1100">
                        <a:effectLst/>
                        <a:latin typeface="Arial" panose="020B0604020202020204" pitchFamily="34" charset="0"/>
                        <a:ea typeface="新細明體" panose="02020500000000000000" pitchFamily="18" charset="-120"/>
                      </a:endParaRPr>
                    </a:p>
                  </a:txBody>
                  <a:tcPr marL="53340" marR="53340" marT="26670" marB="26670" anchor="ctr"/>
                </a:tc>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Chinese Taipei</a:t>
                      </a:r>
                      <a:endParaRPr lang="zh-TW" sz="1100">
                        <a:effectLst/>
                        <a:latin typeface="Arial" panose="020B0604020202020204" pitchFamily="34" charset="0"/>
                        <a:ea typeface="新細明體" panose="02020500000000000000" pitchFamily="18" charset="-120"/>
                      </a:endParaRPr>
                    </a:p>
                  </a:txBody>
                  <a:tcPr marL="53340" marR="53340" marT="26670" marB="26670" anchor="ctr"/>
                </a:tc>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ST Project Leader</a:t>
                      </a:r>
                      <a:endParaRPr lang="zh-TW" sz="1100">
                        <a:effectLst/>
                        <a:latin typeface="Arial" panose="020B0604020202020204" pitchFamily="34" charset="0"/>
                        <a:ea typeface="新細明體" panose="02020500000000000000" pitchFamily="18" charset="-120"/>
                      </a:endParaRPr>
                    </a:p>
                  </a:txBody>
                  <a:tcPr marL="53340" marR="53340" marT="26670" marB="26670" anchor="ctr"/>
                </a:tc>
                <a:extLst>
                  <a:ext uri="{0D108BD9-81ED-4DB2-BD59-A6C34878D82A}">
                    <a16:rowId xmlns:a16="http://schemas.microsoft.com/office/drawing/2014/main" val="10004"/>
                  </a:ext>
                </a:extLst>
              </a:tr>
              <a:tr h="204985">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 Matt Jiang (MJ)</a:t>
                      </a:r>
                      <a:endParaRPr lang="zh-TW" sz="1100">
                        <a:effectLst/>
                        <a:latin typeface="Arial" panose="020B0604020202020204" pitchFamily="34" charset="0"/>
                        <a:ea typeface="新細明體" panose="02020500000000000000" pitchFamily="18" charset="-120"/>
                      </a:endParaRPr>
                    </a:p>
                  </a:txBody>
                  <a:tcPr marL="51435" marR="51435" marT="26035" marB="26035" anchor="ctr"/>
                </a:tc>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Chinese Taipei</a:t>
                      </a:r>
                      <a:endParaRPr lang="zh-TW" sz="1100">
                        <a:effectLst/>
                        <a:latin typeface="Arial" panose="020B0604020202020204" pitchFamily="34" charset="0"/>
                        <a:ea typeface="新細明體" panose="02020500000000000000" pitchFamily="18" charset="-120"/>
                      </a:endParaRPr>
                    </a:p>
                  </a:txBody>
                  <a:tcPr marL="51435" marR="51435" marT="26035" marB="26035" anchor="ctr"/>
                </a:tc>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ST Project Editor</a:t>
                      </a:r>
                      <a:endParaRPr lang="zh-TW" sz="1100">
                        <a:effectLst/>
                        <a:latin typeface="Arial" panose="020B0604020202020204" pitchFamily="34" charset="0"/>
                        <a:ea typeface="新細明體" panose="02020500000000000000" pitchFamily="18" charset="-120"/>
                      </a:endParaRPr>
                    </a:p>
                  </a:txBody>
                  <a:tcPr marL="51435" marR="51435" marT="26035" marB="26035" anchor="ctr"/>
                </a:tc>
                <a:extLst>
                  <a:ext uri="{0D108BD9-81ED-4DB2-BD59-A6C34878D82A}">
                    <a16:rowId xmlns:a16="http://schemas.microsoft.com/office/drawing/2014/main" val="10010"/>
                  </a:ext>
                </a:extLst>
              </a:tr>
              <a:tr h="237885">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Wanchun Hsiung (WH)</a:t>
                      </a:r>
                      <a:endParaRPr lang="zh-TW" sz="1100">
                        <a:effectLst/>
                        <a:latin typeface="Arial" panose="020B0604020202020204" pitchFamily="34" charset="0"/>
                        <a:ea typeface="新細明體" panose="02020500000000000000" pitchFamily="18" charset="-120"/>
                      </a:endParaRPr>
                    </a:p>
                  </a:txBody>
                  <a:tcPr/>
                </a:tc>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Chinese Taipei</a:t>
                      </a:r>
                      <a:endParaRPr lang="zh-TW" sz="1100">
                        <a:effectLst/>
                        <a:latin typeface="Arial" panose="020B0604020202020204" pitchFamily="34" charset="0"/>
                        <a:ea typeface="新細明體" panose="02020500000000000000" pitchFamily="18" charset="-120"/>
                      </a:endParaRPr>
                    </a:p>
                  </a:txBody>
                  <a:tcPr marL="53340" marR="53340" marT="26670" marB="26670" anchor="ctr"/>
                </a:tc>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ST Project Sub-Lead</a:t>
                      </a:r>
                      <a:endParaRPr lang="zh-TW" sz="1100">
                        <a:effectLst/>
                        <a:latin typeface="Arial" panose="020B0604020202020204" pitchFamily="34" charset="0"/>
                        <a:ea typeface="新細明體" panose="02020500000000000000" pitchFamily="18" charset="-120"/>
                      </a:endParaRPr>
                    </a:p>
                  </a:txBody>
                  <a:tcPr marL="41275" marR="41275" marT="20320" marB="20320" anchor="ctr"/>
                </a:tc>
                <a:extLst>
                  <a:ext uri="{0D108BD9-81ED-4DB2-BD59-A6C34878D82A}">
                    <a16:rowId xmlns:a16="http://schemas.microsoft.com/office/drawing/2014/main" val="10016"/>
                  </a:ext>
                </a:extLst>
              </a:tr>
              <a:tr h="206047">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 Gary Lin (GL)</a:t>
                      </a:r>
                      <a:endParaRPr lang="zh-TW" sz="1100">
                        <a:effectLst/>
                        <a:latin typeface="Arial" panose="020B0604020202020204" pitchFamily="34" charset="0"/>
                        <a:ea typeface="新細明體" panose="02020500000000000000" pitchFamily="18" charset="-120"/>
                      </a:endParaRPr>
                    </a:p>
                  </a:txBody>
                  <a:tcPr marL="41275" marR="41275" marT="20320" marB="20320" anchor="ctr"/>
                </a:tc>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Chinese Taipei</a:t>
                      </a:r>
                      <a:endParaRPr lang="zh-TW" sz="1100">
                        <a:effectLst/>
                        <a:latin typeface="Arial" panose="020B0604020202020204" pitchFamily="34" charset="0"/>
                        <a:ea typeface="新細明體" panose="02020500000000000000" pitchFamily="18" charset="-120"/>
                      </a:endParaRPr>
                    </a:p>
                  </a:txBody>
                  <a:tcPr marL="53340" marR="53340" marT="26670" marB="26670" anchor="ctr"/>
                </a:tc>
                <a:tc>
                  <a:txBody>
                    <a:bodyPr/>
                    <a:lstStyle/>
                    <a:p>
                      <a:pPr>
                        <a:lnSpc>
                          <a:spcPct val="100000"/>
                        </a:lnSpc>
                      </a:pPr>
                      <a:endParaRPr lang="zh-TW" sz="1100">
                        <a:effectLst/>
                        <a:latin typeface="Arial" panose="020B0604020202020204" pitchFamily="34" charset="0"/>
                      </a:endParaRPr>
                    </a:p>
                  </a:txBody>
                  <a:tcPr marL="41275" marR="41275" marT="20320" marB="20320" anchor="ctr"/>
                </a:tc>
                <a:extLst>
                  <a:ext uri="{0D108BD9-81ED-4DB2-BD59-A6C34878D82A}">
                    <a16:rowId xmlns:a16="http://schemas.microsoft.com/office/drawing/2014/main" val="393989616"/>
                  </a:ext>
                </a:extLst>
              </a:tr>
              <a:tr h="237885">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 Mikio Tanaka (MT)</a:t>
                      </a:r>
                      <a:endParaRPr lang="zh-TW" sz="1100">
                        <a:effectLst/>
                        <a:latin typeface="Arial" panose="020B0604020202020204" pitchFamily="34" charset="0"/>
                        <a:ea typeface="新細明體" panose="02020500000000000000" pitchFamily="18" charset="-120"/>
                      </a:endParaRPr>
                    </a:p>
                  </a:txBody>
                  <a:tcPr marL="53340" marR="53340" marT="26670" marB="26670" anchor="ctr"/>
                </a:tc>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Japan</a:t>
                      </a:r>
                      <a:endParaRPr lang="zh-TW" sz="1100">
                        <a:effectLst/>
                        <a:latin typeface="Arial" panose="020B0604020202020204" pitchFamily="34" charset="0"/>
                        <a:ea typeface="新細明體" panose="02020500000000000000" pitchFamily="18" charset="-120"/>
                      </a:endParaRPr>
                    </a:p>
                  </a:txBody>
                  <a:tcPr/>
                </a:tc>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Vice Chair, TT&amp;L WG, AFACT</a:t>
                      </a:r>
                      <a:endParaRPr lang="zh-TW" sz="1100">
                        <a:effectLst/>
                        <a:latin typeface="Arial" panose="020B0604020202020204" pitchFamily="34" charset="0"/>
                        <a:ea typeface="新細明體" panose="02020500000000000000" pitchFamily="18" charset="-120"/>
                      </a:endParaRPr>
                    </a:p>
                  </a:txBody>
                  <a:tcPr marL="53340" marR="53340" marT="26670" marB="26670" anchor="ctr"/>
                </a:tc>
                <a:extLst>
                  <a:ext uri="{0D108BD9-81ED-4DB2-BD59-A6C34878D82A}">
                    <a16:rowId xmlns:a16="http://schemas.microsoft.com/office/drawing/2014/main" val="3507656302"/>
                  </a:ext>
                </a:extLst>
              </a:tr>
              <a:tr h="237885">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 Akio Suzuki (AS)</a:t>
                      </a:r>
                      <a:endParaRPr lang="zh-TW" sz="1100">
                        <a:effectLst/>
                        <a:latin typeface="Arial" panose="020B0604020202020204" pitchFamily="34" charset="0"/>
                        <a:ea typeface="新細明體" panose="02020500000000000000" pitchFamily="18" charset="-120"/>
                      </a:endParaRPr>
                    </a:p>
                  </a:txBody>
                  <a:tcPr marL="53340" marR="53340" marT="26670" marB="26670" anchor="ctr"/>
                </a:tc>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Japan</a:t>
                      </a:r>
                      <a:endParaRPr lang="zh-TW" sz="1100">
                        <a:effectLst/>
                        <a:latin typeface="Arial" panose="020B0604020202020204" pitchFamily="34" charset="0"/>
                        <a:ea typeface="新細明體" panose="02020500000000000000" pitchFamily="18" charset="-120"/>
                      </a:endParaRPr>
                    </a:p>
                  </a:txBody>
                  <a:tcPr/>
                </a:tc>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EPs Project Sub-Lead</a:t>
                      </a:r>
                      <a:endParaRPr lang="zh-TW" sz="1100">
                        <a:effectLst/>
                        <a:latin typeface="Arial" panose="020B0604020202020204" pitchFamily="34" charset="0"/>
                        <a:ea typeface="新細明體" panose="02020500000000000000" pitchFamily="18" charset="-120"/>
                      </a:endParaRPr>
                    </a:p>
                  </a:txBody>
                  <a:tcPr marL="53340" marR="53340" marT="26670" marB="26670" anchor="ctr"/>
                </a:tc>
                <a:extLst>
                  <a:ext uri="{0D108BD9-81ED-4DB2-BD59-A6C34878D82A}">
                    <a16:rowId xmlns:a16="http://schemas.microsoft.com/office/drawing/2014/main" val="147161106"/>
                  </a:ext>
                </a:extLst>
              </a:tr>
              <a:tr h="237885">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 Tadashi Ishihara(TI)</a:t>
                      </a:r>
                      <a:endParaRPr lang="zh-TW" sz="1100">
                        <a:effectLst/>
                        <a:latin typeface="Arial" panose="020B0604020202020204" pitchFamily="34" charset="0"/>
                        <a:ea typeface="新細明體" panose="02020500000000000000" pitchFamily="18" charset="-120"/>
                      </a:endParaRPr>
                    </a:p>
                  </a:txBody>
                  <a:tcPr marL="41275" marR="41275" marT="20320" marB="20320" anchor="ctr"/>
                </a:tc>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Japan</a:t>
                      </a:r>
                      <a:endParaRPr lang="zh-TW" sz="1100">
                        <a:effectLst/>
                        <a:latin typeface="Arial" panose="020B0604020202020204" pitchFamily="34" charset="0"/>
                        <a:ea typeface="新細明體" panose="02020500000000000000" pitchFamily="18" charset="-120"/>
                      </a:endParaRPr>
                    </a:p>
                  </a:txBody>
                  <a:tcPr/>
                </a:tc>
                <a:tc>
                  <a:txBody>
                    <a:bodyPr/>
                    <a:lstStyle/>
                    <a:p>
                      <a:pPr>
                        <a:lnSpc>
                          <a:spcPct val="100000"/>
                        </a:lnSpc>
                      </a:pPr>
                      <a:endParaRPr lang="zh-TW" sz="1100">
                        <a:effectLst/>
                        <a:latin typeface="Arial" panose="020B0604020202020204" pitchFamily="34" charset="0"/>
                      </a:endParaRPr>
                    </a:p>
                  </a:txBody>
                  <a:tcPr marL="41275" marR="41275" marT="20320" marB="20320" anchor="ctr"/>
                </a:tc>
                <a:extLst>
                  <a:ext uri="{0D108BD9-81ED-4DB2-BD59-A6C34878D82A}">
                    <a16:rowId xmlns:a16="http://schemas.microsoft.com/office/drawing/2014/main" val="2044341003"/>
                  </a:ext>
                </a:extLst>
              </a:tr>
              <a:tr h="237885">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Kiyoshi Hara (KH)</a:t>
                      </a:r>
                      <a:endParaRPr lang="zh-TW" sz="1100">
                        <a:effectLst/>
                        <a:latin typeface="Arial" panose="020B0604020202020204" pitchFamily="34" charset="0"/>
                        <a:ea typeface="新細明體" panose="02020500000000000000" pitchFamily="18" charset="-120"/>
                      </a:endParaRPr>
                    </a:p>
                  </a:txBody>
                  <a:tcPr/>
                </a:tc>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Japan</a:t>
                      </a:r>
                      <a:endParaRPr lang="zh-TW" sz="1100">
                        <a:effectLst/>
                        <a:latin typeface="Arial" panose="020B0604020202020204" pitchFamily="34" charset="0"/>
                        <a:ea typeface="新細明體" panose="02020500000000000000" pitchFamily="18" charset="-120"/>
                      </a:endParaRPr>
                    </a:p>
                  </a:txBody>
                  <a:tcPr/>
                </a:tc>
                <a:tc>
                  <a:txBody>
                    <a:bodyPr/>
                    <a:lstStyle/>
                    <a:p>
                      <a:pPr>
                        <a:lnSpc>
                          <a:spcPct val="100000"/>
                        </a:lnSpc>
                      </a:pPr>
                      <a:endParaRPr lang="zh-TW" sz="1100">
                        <a:effectLst/>
                        <a:latin typeface="Arial" panose="020B0604020202020204" pitchFamily="34" charset="0"/>
                      </a:endParaRPr>
                    </a:p>
                  </a:txBody>
                  <a:tcPr marL="55245" marR="55245" marT="27940" marB="27940" anchor="ctr"/>
                </a:tc>
                <a:extLst>
                  <a:ext uri="{0D108BD9-81ED-4DB2-BD59-A6C34878D82A}">
                    <a16:rowId xmlns:a16="http://schemas.microsoft.com/office/drawing/2014/main" val="2905936809"/>
                  </a:ext>
                </a:extLst>
              </a:tr>
              <a:tr h="237885">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Shoji Nakagome (SN)</a:t>
                      </a:r>
                      <a:endParaRPr lang="zh-TW" sz="1100">
                        <a:effectLst/>
                        <a:latin typeface="Arial" panose="020B0604020202020204" pitchFamily="34" charset="0"/>
                        <a:ea typeface="新細明體" panose="02020500000000000000" pitchFamily="18" charset="-120"/>
                      </a:endParaRPr>
                    </a:p>
                  </a:txBody>
                  <a:tcPr/>
                </a:tc>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Japan</a:t>
                      </a:r>
                      <a:endParaRPr lang="zh-TW" sz="1100">
                        <a:effectLst/>
                        <a:latin typeface="Arial" panose="020B0604020202020204" pitchFamily="34" charset="0"/>
                        <a:ea typeface="新細明體" panose="02020500000000000000" pitchFamily="18" charset="-120"/>
                      </a:endParaRPr>
                    </a:p>
                  </a:txBody>
                  <a:tcPr/>
                </a:tc>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ST Project Sub-Lead</a:t>
                      </a:r>
                      <a:endParaRPr lang="zh-TW" sz="1100">
                        <a:effectLst/>
                        <a:latin typeface="Arial" panose="020B0604020202020204" pitchFamily="34" charset="0"/>
                        <a:ea typeface="新細明體" panose="02020500000000000000" pitchFamily="18" charset="-120"/>
                      </a:endParaRPr>
                    </a:p>
                  </a:txBody>
                  <a:tcPr marL="55245" marR="55245" marT="27940" marB="27940" anchor="ctr"/>
                </a:tc>
                <a:extLst>
                  <a:ext uri="{0D108BD9-81ED-4DB2-BD59-A6C34878D82A}">
                    <a16:rowId xmlns:a16="http://schemas.microsoft.com/office/drawing/2014/main" val="756682707"/>
                  </a:ext>
                </a:extLst>
              </a:tr>
              <a:tr h="237885">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Kazuyoshi Itagaki (KI)</a:t>
                      </a:r>
                      <a:endParaRPr lang="zh-TW" sz="1100">
                        <a:effectLst/>
                        <a:latin typeface="Arial" panose="020B0604020202020204" pitchFamily="34" charset="0"/>
                        <a:ea typeface="新細明體" panose="02020500000000000000" pitchFamily="18" charset="-120"/>
                      </a:endParaRPr>
                    </a:p>
                  </a:txBody>
                  <a:tcPr/>
                </a:tc>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Japan</a:t>
                      </a:r>
                      <a:endParaRPr lang="zh-TW" sz="1100">
                        <a:effectLst/>
                        <a:latin typeface="Arial" panose="020B0604020202020204" pitchFamily="34" charset="0"/>
                        <a:ea typeface="新細明體" panose="02020500000000000000" pitchFamily="18" charset="-120"/>
                      </a:endParaRPr>
                    </a:p>
                  </a:txBody>
                  <a:tcPr/>
                </a:tc>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ST Project Editor</a:t>
                      </a:r>
                      <a:endParaRPr lang="zh-TW" sz="1100">
                        <a:effectLst/>
                        <a:latin typeface="Arial" panose="020B0604020202020204" pitchFamily="34" charset="0"/>
                        <a:ea typeface="新細明體" panose="02020500000000000000" pitchFamily="18" charset="-120"/>
                      </a:endParaRPr>
                    </a:p>
                  </a:txBody>
                  <a:tcPr marL="53340" marR="53340" marT="26670" marB="26670" anchor="ctr"/>
                </a:tc>
                <a:extLst>
                  <a:ext uri="{0D108BD9-81ED-4DB2-BD59-A6C34878D82A}">
                    <a16:rowId xmlns:a16="http://schemas.microsoft.com/office/drawing/2014/main" val="1943346613"/>
                  </a:ext>
                </a:extLst>
              </a:tr>
              <a:tr h="206047">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 Gil-jun Ko (GK)</a:t>
                      </a:r>
                      <a:endParaRPr lang="zh-TW" sz="1100">
                        <a:effectLst/>
                        <a:latin typeface="Arial" panose="020B0604020202020204" pitchFamily="34" charset="0"/>
                        <a:ea typeface="新細明體" panose="02020500000000000000" pitchFamily="18" charset="-120"/>
                      </a:endParaRPr>
                    </a:p>
                  </a:txBody>
                  <a:tcPr marL="53340" marR="53340" marT="26670" marB="26670" anchor="ctr"/>
                </a:tc>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 Korea</a:t>
                      </a:r>
                      <a:endParaRPr lang="zh-TW" sz="1100">
                        <a:effectLst/>
                        <a:latin typeface="Arial" panose="020B0604020202020204" pitchFamily="34" charset="0"/>
                        <a:ea typeface="新細明體" panose="02020500000000000000" pitchFamily="18" charset="-120"/>
                      </a:endParaRPr>
                    </a:p>
                  </a:txBody>
                  <a:tcPr marL="53340" marR="53340" marT="26670" marB="26670" anchor="ctr"/>
                </a:tc>
                <a:tc>
                  <a:txBody>
                    <a:bodyPr/>
                    <a:lstStyle/>
                    <a:p>
                      <a:pPr>
                        <a:lnSpc>
                          <a:spcPct val="100000"/>
                        </a:lnSpc>
                      </a:pPr>
                      <a:endParaRPr lang="zh-TW" sz="1100">
                        <a:effectLst/>
                        <a:latin typeface="Arial" panose="020B0604020202020204" pitchFamily="34" charset="0"/>
                      </a:endParaRPr>
                    </a:p>
                  </a:txBody>
                  <a:tcPr marL="53340" marR="53340" marT="26670" marB="26670" anchor="ctr"/>
                </a:tc>
                <a:extLst>
                  <a:ext uri="{0D108BD9-81ED-4DB2-BD59-A6C34878D82A}">
                    <a16:rowId xmlns:a16="http://schemas.microsoft.com/office/drawing/2014/main" val="1218559251"/>
                  </a:ext>
                </a:extLst>
              </a:tr>
              <a:tr h="383916">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 Md. Abul Kalam Azad (Milan) (AA)</a:t>
                      </a:r>
                      <a:endParaRPr lang="zh-TW" sz="1100">
                        <a:effectLst/>
                        <a:latin typeface="Arial" panose="020B0604020202020204" pitchFamily="34" charset="0"/>
                        <a:ea typeface="新細明體" panose="02020500000000000000" pitchFamily="18" charset="-120"/>
                      </a:endParaRPr>
                    </a:p>
                  </a:txBody>
                  <a:tcPr marL="55245" marR="55245" marT="27940" marB="27940" anchor="ctr"/>
                </a:tc>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Bangladesh</a:t>
                      </a:r>
                      <a:endParaRPr lang="zh-TW" sz="1100">
                        <a:effectLst/>
                        <a:latin typeface="Arial" panose="020B0604020202020204" pitchFamily="34" charset="0"/>
                        <a:ea typeface="新細明體" panose="02020500000000000000" pitchFamily="18" charset="-120"/>
                      </a:endParaRPr>
                    </a:p>
                  </a:txBody>
                  <a:tcPr/>
                </a:tc>
                <a:tc>
                  <a:txBody>
                    <a:bodyPr/>
                    <a:lstStyle/>
                    <a:p>
                      <a:pPr>
                        <a:lnSpc>
                          <a:spcPct val="100000"/>
                        </a:lnSpc>
                      </a:pPr>
                      <a:endParaRPr lang="zh-TW" sz="1100">
                        <a:effectLst/>
                        <a:latin typeface="Arial" panose="020B0604020202020204" pitchFamily="34" charset="0"/>
                      </a:endParaRPr>
                    </a:p>
                  </a:txBody>
                  <a:tcPr marL="55245" marR="55245" marT="27940" marB="27940" anchor="ctr"/>
                </a:tc>
                <a:extLst>
                  <a:ext uri="{0D108BD9-81ED-4DB2-BD59-A6C34878D82A}">
                    <a16:rowId xmlns:a16="http://schemas.microsoft.com/office/drawing/2014/main" val="4210625806"/>
                  </a:ext>
                </a:extLst>
              </a:tr>
              <a:tr h="237885">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Jahidul Hasan (JH)</a:t>
                      </a:r>
                      <a:endParaRPr lang="zh-TW" sz="1100">
                        <a:effectLst/>
                        <a:latin typeface="Arial" panose="020B0604020202020204" pitchFamily="34" charset="0"/>
                        <a:ea typeface="新細明體" panose="02020500000000000000" pitchFamily="18" charset="-120"/>
                      </a:endParaRPr>
                    </a:p>
                  </a:txBody>
                  <a:tcPr/>
                </a:tc>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Bangladesh</a:t>
                      </a:r>
                      <a:endParaRPr lang="zh-TW" sz="1100">
                        <a:effectLst/>
                        <a:latin typeface="Arial" panose="020B0604020202020204" pitchFamily="34" charset="0"/>
                        <a:ea typeface="新細明體" panose="02020500000000000000" pitchFamily="18" charset="-120"/>
                      </a:endParaRPr>
                    </a:p>
                  </a:txBody>
                  <a:tcPr/>
                </a:tc>
                <a:tc>
                  <a:txBody>
                    <a:bodyPr/>
                    <a:lstStyle/>
                    <a:p>
                      <a:pPr>
                        <a:lnSpc>
                          <a:spcPct val="100000"/>
                        </a:lnSpc>
                      </a:pPr>
                      <a:endParaRPr lang="zh-TW" sz="1100">
                        <a:effectLst/>
                        <a:latin typeface="Arial" panose="020B0604020202020204" pitchFamily="34" charset="0"/>
                      </a:endParaRPr>
                    </a:p>
                  </a:txBody>
                  <a:tcPr marL="55245" marR="55245" marT="27940" marB="27940" anchor="ctr"/>
                </a:tc>
                <a:extLst>
                  <a:ext uri="{0D108BD9-81ED-4DB2-BD59-A6C34878D82A}">
                    <a16:rowId xmlns:a16="http://schemas.microsoft.com/office/drawing/2014/main" val="3826448697"/>
                  </a:ext>
                </a:extLst>
              </a:tr>
              <a:tr h="237885">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Meetham Naranong (MN)</a:t>
                      </a:r>
                      <a:endParaRPr lang="zh-TW" sz="1100">
                        <a:effectLst/>
                        <a:latin typeface="Arial" panose="020B0604020202020204" pitchFamily="34" charset="0"/>
                        <a:ea typeface="新細明體" panose="02020500000000000000" pitchFamily="18" charset="-120"/>
                      </a:endParaRPr>
                    </a:p>
                  </a:txBody>
                  <a:tcPr/>
                </a:tc>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Thailand</a:t>
                      </a:r>
                      <a:endParaRPr lang="zh-TW" sz="1100">
                        <a:effectLst/>
                        <a:latin typeface="Arial" panose="020B0604020202020204" pitchFamily="34" charset="0"/>
                        <a:ea typeface="新細明體" panose="02020500000000000000" pitchFamily="18" charset="-120"/>
                      </a:endParaRPr>
                    </a:p>
                  </a:txBody>
                  <a:tcPr/>
                </a:tc>
                <a:tc>
                  <a:txBody>
                    <a:bodyPr/>
                    <a:lstStyle/>
                    <a:p>
                      <a:pPr>
                        <a:lnSpc>
                          <a:spcPct val="100000"/>
                        </a:lnSpc>
                      </a:pPr>
                      <a:endParaRPr lang="zh-TW" sz="1100">
                        <a:effectLst/>
                        <a:latin typeface="Arial" panose="020B0604020202020204" pitchFamily="34" charset="0"/>
                      </a:endParaRPr>
                    </a:p>
                  </a:txBody>
                  <a:tcPr marL="55245" marR="55245" marT="27940" marB="27940" anchor="ctr"/>
                </a:tc>
                <a:extLst>
                  <a:ext uri="{0D108BD9-81ED-4DB2-BD59-A6C34878D82A}">
                    <a16:rowId xmlns:a16="http://schemas.microsoft.com/office/drawing/2014/main" val="2939966575"/>
                  </a:ext>
                </a:extLst>
              </a:tr>
              <a:tr h="237885">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Ian Watt</a:t>
                      </a:r>
                      <a:endParaRPr lang="zh-TW" sz="1100">
                        <a:effectLst/>
                        <a:latin typeface="Arial" panose="020B0604020202020204" pitchFamily="34" charset="0"/>
                        <a:ea typeface="新細明體" panose="02020500000000000000" pitchFamily="18" charset="-120"/>
                      </a:endParaRPr>
                    </a:p>
                  </a:txBody>
                  <a:tcPr/>
                </a:tc>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Australia</a:t>
                      </a:r>
                      <a:endParaRPr lang="zh-TW" sz="1100">
                        <a:effectLst/>
                        <a:latin typeface="Arial" panose="020B0604020202020204" pitchFamily="34" charset="0"/>
                        <a:ea typeface="新細明體" panose="02020500000000000000" pitchFamily="18" charset="-120"/>
                      </a:endParaRPr>
                    </a:p>
                  </a:txBody>
                  <a:tcPr/>
                </a:tc>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Vice Chair, UN/CEFACT</a:t>
                      </a:r>
                      <a:endParaRPr lang="zh-TW" sz="1100">
                        <a:effectLst/>
                        <a:latin typeface="Arial" panose="020B0604020202020204" pitchFamily="34" charset="0"/>
                        <a:ea typeface="新細明體" panose="02020500000000000000" pitchFamily="18" charset="-120"/>
                      </a:endParaRPr>
                    </a:p>
                  </a:txBody>
                  <a:tcPr marL="55245" marR="55245" marT="27940" marB="27940" anchor="ctr"/>
                </a:tc>
                <a:extLst>
                  <a:ext uri="{0D108BD9-81ED-4DB2-BD59-A6C34878D82A}">
                    <a16:rowId xmlns:a16="http://schemas.microsoft.com/office/drawing/2014/main" val="1623964291"/>
                  </a:ext>
                </a:extLst>
              </a:tr>
              <a:tr h="237885">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Gerhard Heemskerk</a:t>
                      </a:r>
                      <a:endParaRPr lang="zh-TW" sz="1100">
                        <a:effectLst/>
                        <a:latin typeface="Arial" panose="020B0604020202020204" pitchFamily="34" charset="0"/>
                        <a:ea typeface="新細明體" panose="02020500000000000000" pitchFamily="18" charset="-120"/>
                      </a:endParaRPr>
                    </a:p>
                  </a:txBody>
                  <a:tcPr/>
                </a:tc>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Netherland</a:t>
                      </a:r>
                      <a:endParaRPr lang="zh-TW" sz="1100">
                        <a:effectLst/>
                        <a:latin typeface="Arial" panose="020B0604020202020204" pitchFamily="34" charset="0"/>
                        <a:ea typeface="新細明體" panose="02020500000000000000" pitchFamily="18" charset="-120"/>
                      </a:endParaRPr>
                    </a:p>
                  </a:txBody>
                  <a:tcPr/>
                </a:tc>
                <a:tc>
                  <a:txBody>
                    <a:bodyPr/>
                    <a:lstStyle/>
                    <a:p>
                      <a:pPr>
                        <a:lnSpc>
                          <a:spcPct val="100000"/>
                        </a:lnSpc>
                      </a:pPr>
                      <a:endParaRPr lang="zh-TW" sz="1100">
                        <a:effectLst/>
                        <a:latin typeface="Arial" panose="020B0604020202020204" pitchFamily="34" charset="0"/>
                      </a:endParaRPr>
                    </a:p>
                  </a:txBody>
                  <a:tcPr marL="55245" marR="55245" marT="27940" marB="27940" anchor="ctr"/>
                </a:tc>
                <a:extLst>
                  <a:ext uri="{0D108BD9-81ED-4DB2-BD59-A6C34878D82A}">
                    <a16:rowId xmlns:a16="http://schemas.microsoft.com/office/drawing/2014/main" val="1752833403"/>
                  </a:ext>
                </a:extLst>
              </a:tr>
              <a:tr h="237885">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Daniele Tumietto (DT)</a:t>
                      </a:r>
                      <a:endParaRPr lang="zh-TW" sz="1100">
                        <a:effectLst/>
                        <a:latin typeface="Arial" panose="020B0604020202020204" pitchFamily="34" charset="0"/>
                        <a:ea typeface="新細明體" panose="02020500000000000000" pitchFamily="18" charset="-120"/>
                      </a:endParaRPr>
                    </a:p>
                  </a:txBody>
                  <a:tcPr/>
                </a:tc>
                <a:tc>
                  <a:txBody>
                    <a:bodyPr/>
                    <a:lstStyle/>
                    <a:p>
                      <a:pPr>
                        <a:lnSpc>
                          <a:spcPct val="100000"/>
                        </a:lnSpc>
                      </a:pPr>
                      <a:r>
                        <a:rPr lang="en-US" sz="1200">
                          <a:solidFill>
                            <a:srgbClr val="000000"/>
                          </a:solidFill>
                          <a:effectLst/>
                          <a:latin typeface="Times New Roman" panose="02020603050405020304" pitchFamily="18" charset="0"/>
                          <a:ea typeface="新細明體" panose="02020500000000000000" pitchFamily="18" charset="-120"/>
                        </a:rPr>
                        <a:t>Italy</a:t>
                      </a:r>
                      <a:endParaRPr lang="zh-TW" sz="1100">
                        <a:effectLst/>
                        <a:latin typeface="Arial" panose="020B0604020202020204" pitchFamily="34" charset="0"/>
                        <a:ea typeface="新細明體" panose="02020500000000000000" pitchFamily="18" charset="-120"/>
                      </a:endParaRPr>
                    </a:p>
                  </a:txBody>
                  <a:tcPr/>
                </a:tc>
                <a:tc>
                  <a:txBody>
                    <a:bodyPr/>
                    <a:lstStyle/>
                    <a:p>
                      <a:pPr>
                        <a:lnSpc>
                          <a:spcPct val="100000"/>
                        </a:lnSpc>
                      </a:pPr>
                      <a:endParaRPr lang="zh-TW" sz="1100" dirty="0">
                        <a:effectLst/>
                        <a:latin typeface="Arial" panose="020B0604020202020204" pitchFamily="34" charset="0"/>
                      </a:endParaRPr>
                    </a:p>
                  </a:txBody>
                  <a:tcPr marL="55245" marR="55245" marT="27940" marB="27940" anchor="ctr"/>
                </a:tc>
                <a:extLst>
                  <a:ext uri="{0D108BD9-81ED-4DB2-BD59-A6C34878D82A}">
                    <a16:rowId xmlns:a16="http://schemas.microsoft.com/office/drawing/2014/main" val="2806756593"/>
                  </a:ext>
                </a:extLst>
              </a:tr>
            </a:tbl>
          </a:graphicData>
        </a:graphic>
      </p:graphicFrame>
      <p:pic>
        <p:nvPicPr>
          <p:cNvPr id="30" name="Picture 10" descr="taiwan">
            <a:extLst>
              <a:ext uri="{FF2B5EF4-FFF2-40B4-BE49-F238E27FC236}">
                <a16:creationId xmlns:a16="http://schemas.microsoft.com/office/drawing/2014/main" id="{0D3D23CE-3529-46F4-864C-38B6082710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380" y="4099587"/>
            <a:ext cx="701850" cy="466721"/>
          </a:xfrm>
          <a:prstGeom prst="rect">
            <a:avLst/>
          </a:prstGeom>
          <a:solidFill>
            <a:schemeClr val="bg1"/>
          </a:solidFill>
          <a:ln w="9525">
            <a:solidFill>
              <a:schemeClr val="bg1"/>
            </a:solidFill>
            <a:miter lim="800000"/>
            <a:headEnd/>
            <a:tailEnd/>
          </a:ln>
        </p:spPr>
      </p:pic>
      <p:pic>
        <p:nvPicPr>
          <p:cNvPr id="32" name="Picture 16" descr="korea">
            <a:extLst>
              <a:ext uri="{FF2B5EF4-FFF2-40B4-BE49-F238E27FC236}">
                <a16:creationId xmlns:a16="http://schemas.microsoft.com/office/drawing/2014/main" id="{F954E3BA-97AA-48AF-9A93-54D7A8A3BB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3381" y="5377189"/>
            <a:ext cx="685451" cy="442173"/>
          </a:xfrm>
          <a:prstGeom prst="rect">
            <a:avLst/>
          </a:prstGeom>
          <a:solidFill>
            <a:schemeClr val="bg1"/>
          </a:solidFill>
          <a:ln w="9525">
            <a:solidFill>
              <a:schemeClr val="bg1"/>
            </a:solidFill>
            <a:miter lim="800000"/>
            <a:headEnd/>
            <a:tailEnd/>
          </a:ln>
        </p:spPr>
      </p:pic>
      <p:pic>
        <p:nvPicPr>
          <p:cNvPr id="34" name="Picture 17" descr="japan">
            <a:extLst>
              <a:ext uri="{FF2B5EF4-FFF2-40B4-BE49-F238E27FC236}">
                <a16:creationId xmlns:a16="http://schemas.microsoft.com/office/drawing/2014/main" id="{E6A3E6C1-9A38-493F-8135-D4B0D143DF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3381" y="3505295"/>
            <a:ext cx="701675" cy="409575"/>
          </a:xfrm>
          <a:prstGeom prst="rect">
            <a:avLst/>
          </a:prstGeom>
          <a:solidFill>
            <a:schemeClr val="bg1"/>
          </a:solidFill>
          <a:ln w="9525">
            <a:solidFill>
              <a:schemeClr val="bg1"/>
            </a:solidFill>
            <a:miter lim="800000"/>
            <a:headEnd/>
            <a:tailEnd/>
          </a:ln>
        </p:spPr>
      </p:pic>
      <p:pic>
        <p:nvPicPr>
          <p:cNvPr id="36" name="Picture 20" descr="india">
            <a:extLst>
              <a:ext uri="{FF2B5EF4-FFF2-40B4-BE49-F238E27FC236}">
                <a16:creationId xmlns:a16="http://schemas.microsoft.com/office/drawing/2014/main" id="{8B0F90FB-9EF4-4D1F-BC96-BFB9674CBC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3381" y="2850990"/>
            <a:ext cx="688803" cy="466721"/>
          </a:xfrm>
          <a:prstGeom prst="rect">
            <a:avLst/>
          </a:prstGeom>
          <a:solidFill>
            <a:schemeClr val="bg1"/>
          </a:solidFill>
          <a:ln w="9525">
            <a:solidFill>
              <a:schemeClr val="bg1"/>
            </a:solidFill>
            <a:miter lim="800000"/>
            <a:headEnd/>
            <a:tailEnd/>
          </a:ln>
        </p:spPr>
      </p:pic>
      <p:pic>
        <p:nvPicPr>
          <p:cNvPr id="38" name="Picture 4">
            <a:extLst>
              <a:ext uri="{FF2B5EF4-FFF2-40B4-BE49-F238E27FC236}">
                <a16:creationId xmlns:a16="http://schemas.microsoft.com/office/drawing/2014/main" id="{8CC926A4-C3C0-43C4-901B-77484F1BE54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63381" y="4799145"/>
            <a:ext cx="701675" cy="46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文字方塊 28">
            <a:extLst>
              <a:ext uri="{FF2B5EF4-FFF2-40B4-BE49-F238E27FC236}">
                <a16:creationId xmlns:a16="http://schemas.microsoft.com/office/drawing/2014/main" id="{EC95E974-FD25-49F2-A504-1827DEDCA62F}"/>
              </a:ext>
            </a:extLst>
          </p:cNvPr>
          <p:cNvSpPr txBox="1"/>
          <p:nvPr/>
        </p:nvSpPr>
        <p:spPr>
          <a:xfrm>
            <a:off x="3999778" y="175462"/>
            <a:ext cx="6354514" cy="369332"/>
          </a:xfrm>
          <a:prstGeom prst="rect">
            <a:avLst/>
          </a:prstGeom>
          <a:noFill/>
        </p:spPr>
        <p:txBody>
          <a:bodyPr wrap="square">
            <a:spAutoFit/>
          </a:bodyPr>
          <a:lstStyle/>
          <a:p>
            <a:pPr marL="514350" indent="-285750" hangingPunct="1">
              <a:buFont typeface="Wingdings" panose="05000000000000000000" pitchFamily="2" charset="2"/>
              <a:buChar char="n"/>
              <a:defRPr/>
            </a:pPr>
            <a:r>
              <a:rPr lang="en-US" altLang="zh-TW" kern="1200" dirty="0">
                <a:solidFill>
                  <a:srgbClr val="1F497D"/>
                </a:solidFill>
                <a:latin typeface="Times New Roman" panose="02020603050405020304" pitchFamily="18" charset="0"/>
                <a:ea typeface="新細明體" panose="02020500000000000000" pitchFamily="18" charset="-120"/>
              </a:rPr>
              <a:t>TT&amp;L WG monthly online meeting from Jan. to Dec. 2022</a:t>
            </a:r>
            <a:endParaRPr lang="en-US" altLang="zh-TW" kern="1200" dirty="0">
              <a:solidFill>
                <a:srgbClr val="222222"/>
              </a:solidFill>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4253427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ontent Placeholder 1"/>
          <p:cNvSpPr txBox="1">
            <a:spLocks noGrp="1"/>
          </p:cNvSpPr>
          <p:nvPr>
            <p:ph type="body" sz="half" idx="1"/>
          </p:nvPr>
        </p:nvSpPr>
        <p:spPr>
          <a:xfrm>
            <a:off x="516518" y="943603"/>
            <a:ext cx="11158964" cy="2845409"/>
          </a:xfrm>
          <a:prstGeom prst="rect">
            <a:avLst/>
          </a:prstGeom>
        </p:spPr>
        <p:txBody>
          <a:bodyPr/>
          <a:lstStyle/>
          <a:p>
            <a:pPr marL="0" indent="0">
              <a:buSzTx/>
              <a:buNone/>
              <a:defRPr sz="2000" b="1">
                <a:solidFill>
                  <a:srgbClr val="FFFFFF"/>
                </a:solidFill>
                <a:latin typeface="+mn-lt"/>
                <a:ea typeface="+mn-ea"/>
                <a:cs typeface="+mn-cs"/>
                <a:sym typeface="Calibri"/>
              </a:defRPr>
            </a:pPr>
            <a:r>
              <a:t>PROJECT:</a:t>
            </a:r>
            <a:r>
              <a:rPr b="0"/>
              <a:t> 		</a:t>
            </a:r>
            <a:r>
              <a:t>Business Standards for Sustainable Tourism</a:t>
            </a:r>
          </a:p>
          <a:p>
            <a:pPr marL="0" indent="0">
              <a:buSzTx/>
              <a:buNone/>
              <a:defRPr sz="2000">
                <a:solidFill>
                  <a:srgbClr val="FFFFFF"/>
                </a:solidFill>
                <a:latin typeface="+mn-lt"/>
                <a:ea typeface="+mn-ea"/>
                <a:cs typeface="+mn-cs"/>
                <a:sym typeface="Calibri"/>
              </a:defRPr>
            </a:pPr>
            <a:r>
              <a:t>	</a:t>
            </a:r>
          </a:p>
          <a:p>
            <a:pPr marL="0" indent="0">
              <a:buSzTx/>
              <a:buNone/>
              <a:defRPr sz="2000" b="1">
                <a:solidFill>
                  <a:srgbClr val="FFFFFF"/>
                </a:solidFill>
                <a:latin typeface="+mn-lt"/>
                <a:ea typeface="+mn-ea"/>
                <a:cs typeface="+mn-cs"/>
                <a:sym typeface="Calibri"/>
              </a:defRPr>
            </a:pPr>
            <a:r>
              <a:t>Supporting VC’s: 		</a:t>
            </a:r>
            <a:r>
              <a:rPr b="0"/>
              <a:t> (T&amp;T) @Ian Watt</a:t>
            </a:r>
          </a:p>
          <a:p>
            <a:pPr marL="0" indent="0">
              <a:buSzTx/>
              <a:buNone/>
              <a:defRPr sz="2000" b="1">
                <a:solidFill>
                  <a:srgbClr val="FFFFFF"/>
                </a:solidFill>
                <a:latin typeface="+mn-lt"/>
                <a:ea typeface="+mn-ea"/>
                <a:cs typeface="+mn-cs"/>
                <a:sym typeface="Calibri"/>
              </a:defRPr>
            </a:pPr>
            <a:r>
              <a:t>Domain Coordinator:</a:t>
            </a:r>
            <a:r>
              <a:rPr b="0"/>
              <a:t>	(T&amp;T) @Sachin Mehta			</a:t>
            </a:r>
          </a:p>
          <a:p>
            <a:pPr marL="0" indent="0">
              <a:buSzTx/>
              <a:buNone/>
              <a:defRPr sz="2000" b="1">
                <a:solidFill>
                  <a:srgbClr val="FFFFFF"/>
                </a:solidFill>
                <a:latin typeface="+mn-lt"/>
                <a:ea typeface="+mn-ea"/>
                <a:cs typeface="+mn-cs"/>
                <a:sym typeface="Calibri"/>
              </a:defRPr>
            </a:pPr>
            <a:r>
              <a:t>Project Lead: 		</a:t>
            </a:r>
            <a:r>
              <a:rPr b="0"/>
              <a:t>@Tunghua TAI</a:t>
            </a:r>
          </a:p>
        </p:txBody>
      </p:sp>
      <p:sp>
        <p:nvSpPr>
          <p:cNvPr id="108" name="Title 2"/>
          <p:cNvSpPr txBox="1">
            <a:spLocks noGrp="1"/>
          </p:cNvSpPr>
          <p:nvPr>
            <p:ph type="title"/>
          </p:nvPr>
        </p:nvSpPr>
        <p:spPr>
          <a:xfrm>
            <a:off x="1152939" y="0"/>
            <a:ext cx="6814268" cy="816696"/>
          </a:xfrm>
          <a:prstGeom prst="rect">
            <a:avLst/>
          </a:prstGeom>
        </p:spPr>
        <p:txBody>
          <a:bodyPr>
            <a:noAutofit/>
          </a:bodyPr>
          <a:lstStyle>
            <a:lvl1pPr algn="l">
              <a:defRPr sz="2000">
                <a:solidFill>
                  <a:srgbClr val="FFFFFF"/>
                </a:solidFill>
              </a:defRPr>
            </a:lvl1pPr>
          </a:lstStyle>
          <a:p>
            <a:pPr algn="ctr"/>
            <a:r>
              <a:rPr sz="4000" b="1" dirty="0">
                <a:latin typeface="Century Gothic"/>
              </a:rPr>
              <a:t>Travel &amp; Tourism Domain</a:t>
            </a:r>
          </a:p>
        </p:txBody>
      </p:sp>
      <p:sp>
        <p:nvSpPr>
          <p:cNvPr id="109" name="TextBox 4"/>
          <p:cNvSpPr txBox="1"/>
          <p:nvPr/>
        </p:nvSpPr>
        <p:spPr>
          <a:xfrm>
            <a:off x="454462" y="3095618"/>
            <a:ext cx="11283076" cy="3888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b="1">
                <a:solidFill>
                  <a:srgbClr val="FFFFFF"/>
                </a:solidFill>
              </a:defRPr>
            </a:pPr>
            <a:r>
              <a:t>Project Purpose: </a:t>
            </a:r>
          </a:p>
          <a:p>
            <a:pPr>
              <a:defRPr sz="2000" b="1">
                <a:solidFill>
                  <a:srgbClr val="FFFFFF"/>
                </a:solidFill>
              </a:defRPr>
            </a:pPr>
            <a:r>
              <a:t>	</a:t>
            </a:r>
            <a:r>
              <a:rPr b="0"/>
              <a:t>Several of the UN SDG’s have their application in the tourism industry. Tourism, both globally and 	regionally can have severe negative impacts on local communities, natural resources, climate and 	economies. The same applies to accommodation services (Lodgings) etc. The aim of the project is 	to clearly define sustainable tourism, as well as to set parameters for what can and what should 	not be considered sustainable tourism</a:t>
            </a:r>
            <a:r>
              <a:t>	</a:t>
            </a:r>
          </a:p>
          <a:p>
            <a:pPr>
              <a:defRPr sz="2000" b="1">
                <a:solidFill>
                  <a:srgbClr val="FFFFFF"/>
                </a:solidFill>
              </a:defRPr>
            </a:pPr>
            <a:endParaRPr/>
          </a:p>
          <a:p>
            <a:pPr>
              <a:defRPr sz="2000" b="1">
                <a:solidFill>
                  <a:srgbClr val="FFFFFF"/>
                </a:solidFill>
              </a:defRPr>
            </a:pPr>
            <a:r>
              <a:t>Project status:  </a:t>
            </a:r>
            <a:r>
              <a:rPr b="0"/>
              <a:t>(Launch: 2019-04-01; Completion 2023-05-31; Publication (Plenary) 2023-06-15 </a:t>
            </a:r>
          </a:p>
          <a:p>
            <a:pPr>
              <a:defRPr sz="2000" b="1">
                <a:solidFill>
                  <a:srgbClr val="FFFFFF"/>
                </a:solidFill>
              </a:defRPr>
            </a:pPr>
            <a:endParaRPr b="0"/>
          </a:p>
          <a:p>
            <a:pPr>
              <a:defRPr sz="2000" b="1">
                <a:solidFill>
                  <a:srgbClr val="FFFFFF"/>
                </a:solidFill>
              </a:defRPr>
            </a:pPr>
            <a:r>
              <a:t>Next Steps: </a:t>
            </a:r>
          </a:p>
          <a:p>
            <a:pPr>
              <a:defRPr sz="2000" b="1">
                <a:solidFill>
                  <a:srgbClr val="FFFFFF"/>
                </a:solidFill>
              </a:defRPr>
            </a:pPr>
            <a:r>
              <a:t>	</a:t>
            </a:r>
            <a:r>
              <a:rPr b="0"/>
              <a:t>The project deliverables are: 1: White Paper containing definitions, standards, guidelines for 	sustainable tourism</a:t>
            </a:r>
          </a:p>
          <a:p>
            <a:pPr>
              <a:defRPr sz="2000">
                <a:solidFill>
                  <a:srgbClr val="FFFFFF"/>
                </a:solidFill>
              </a:defRPr>
            </a:pPr>
            <a:r>
              <a:t>	</a:t>
            </a:r>
          </a:p>
        </p:txBody>
      </p:sp>
      <p:sp>
        <p:nvSpPr>
          <p:cNvPr id="2" name="投影片編號版面配置區 1">
            <a:extLst>
              <a:ext uri="{FF2B5EF4-FFF2-40B4-BE49-F238E27FC236}">
                <a16:creationId xmlns:a16="http://schemas.microsoft.com/office/drawing/2014/main" id="{EE36BEC4-2FAA-91B4-4770-186B0C808423}"/>
              </a:ext>
            </a:extLst>
          </p:cNvPr>
          <p:cNvSpPr>
            <a:spLocks noGrp="1"/>
          </p:cNvSpPr>
          <p:nvPr>
            <p:ph type="sldNum" sz="quarter" idx="2"/>
          </p:nvPr>
        </p:nvSpPr>
        <p:spPr>
          <a:ln w="12700">
            <a:miter lim="400000"/>
          </a:ln>
        </p:spPr>
        <p:txBody>
          <a:bodyPr wrap="none" lIns="45719" rIns="45719" anchor="ctr">
            <a:normAutofit lnSpcReduction="10000"/>
          </a:bodyPr>
          <a:lstStyle/>
          <a:p>
            <a:pPr>
              <a:spcAft>
                <a:spcPts val="600"/>
              </a:spcAft>
            </a:pPr>
            <a:fld id="{86CB4B4D-7CA3-9044-876B-883B54F8677D}" type="slidenum">
              <a:rPr kumimoji="1" lang="en-US" altLang="zh-TW">
                <a:solidFill>
                  <a:schemeClr val="bg1"/>
                </a:solidFill>
              </a:rPr>
              <a:pPr>
                <a:spcAft>
                  <a:spcPts val="600"/>
                </a:spcAft>
              </a:pPr>
              <a:t>4</a:t>
            </a:fld>
            <a:endParaRPr kumimoji="1" lang="zh-TW" altLang="en-US" dirty="0">
              <a:solidFill>
                <a:schemeClr val="bg1"/>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ontent Placeholder 1"/>
          <p:cNvSpPr txBox="1">
            <a:spLocks noGrp="1"/>
          </p:cNvSpPr>
          <p:nvPr>
            <p:ph type="body" sz="half" idx="1"/>
          </p:nvPr>
        </p:nvSpPr>
        <p:spPr>
          <a:xfrm>
            <a:off x="397247" y="1169261"/>
            <a:ext cx="11158964" cy="2845409"/>
          </a:xfrm>
          <a:prstGeom prst="rect">
            <a:avLst/>
          </a:prstGeom>
        </p:spPr>
        <p:txBody>
          <a:bodyPr/>
          <a:lstStyle/>
          <a:p>
            <a:pPr marL="0" indent="0">
              <a:buSzTx/>
              <a:buNone/>
              <a:defRPr sz="2000" b="1">
                <a:solidFill>
                  <a:srgbClr val="FFFFFF"/>
                </a:solidFill>
                <a:latin typeface="+mn-lt"/>
                <a:ea typeface="+mn-ea"/>
                <a:cs typeface="+mn-cs"/>
                <a:sym typeface="Calibri"/>
              </a:defRPr>
            </a:pPr>
            <a:r>
              <a:rPr dirty="0"/>
              <a:t>PROJECT:</a:t>
            </a:r>
            <a:r>
              <a:rPr b="0" dirty="0"/>
              <a:t> 	A</a:t>
            </a:r>
            <a:r>
              <a:rPr b="0" dirty="0">
                <a:latin typeface="Century"/>
                <a:ea typeface="Century"/>
                <a:cs typeface="Century"/>
                <a:sym typeface="Century"/>
              </a:rPr>
              <a:t>PI Transformation of EPs Technical Artefacts with Sustainability Claims</a:t>
            </a:r>
            <a:r>
              <a:rPr dirty="0"/>
              <a:t>	</a:t>
            </a:r>
          </a:p>
          <a:p>
            <a:pPr marL="0" indent="0">
              <a:buSzTx/>
              <a:buNone/>
              <a:defRPr sz="2000" b="1">
                <a:solidFill>
                  <a:srgbClr val="FFFFFF"/>
                </a:solidFill>
                <a:latin typeface="+mn-lt"/>
                <a:ea typeface="+mn-ea"/>
                <a:cs typeface="+mn-cs"/>
                <a:sym typeface="Calibri"/>
              </a:defRPr>
            </a:pPr>
            <a:r>
              <a:rPr dirty="0"/>
              <a:t>Supporting VC’s: 		</a:t>
            </a:r>
            <a:r>
              <a:rPr b="0" dirty="0"/>
              <a:t>(T&amp;T) @Ian Watt</a:t>
            </a:r>
          </a:p>
          <a:p>
            <a:pPr marL="0" indent="0">
              <a:buSzTx/>
              <a:buNone/>
              <a:defRPr sz="2000" b="1">
                <a:solidFill>
                  <a:srgbClr val="FFFFFF"/>
                </a:solidFill>
                <a:latin typeface="+mn-lt"/>
                <a:ea typeface="+mn-ea"/>
                <a:cs typeface="+mn-cs"/>
                <a:sym typeface="Calibri"/>
              </a:defRPr>
            </a:pPr>
            <a:r>
              <a:rPr dirty="0"/>
              <a:t>Domain Coordinator:</a:t>
            </a:r>
            <a:r>
              <a:rPr b="0" dirty="0"/>
              <a:t>	(T&amp;T) @Sachin Mehta			</a:t>
            </a:r>
          </a:p>
          <a:p>
            <a:pPr marL="0" indent="0">
              <a:buSzTx/>
              <a:buNone/>
              <a:defRPr sz="2000" b="1">
                <a:solidFill>
                  <a:srgbClr val="FFFFFF"/>
                </a:solidFill>
                <a:latin typeface="+mn-lt"/>
                <a:ea typeface="+mn-ea"/>
                <a:cs typeface="+mn-cs"/>
                <a:sym typeface="Calibri"/>
              </a:defRPr>
            </a:pPr>
            <a:r>
              <a:rPr dirty="0"/>
              <a:t>Project Lead: 		</a:t>
            </a:r>
            <a:r>
              <a:rPr b="0" dirty="0"/>
              <a:t>@Sachin Mehta</a:t>
            </a:r>
          </a:p>
        </p:txBody>
      </p:sp>
      <p:sp>
        <p:nvSpPr>
          <p:cNvPr id="113" name="TextBox 4"/>
          <p:cNvSpPr txBox="1"/>
          <p:nvPr/>
        </p:nvSpPr>
        <p:spPr>
          <a:xfrm>
            <a:off x="397246" y="2591966"/>
            <a:ext cx="11537661" cy="4401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000" b="1">
                <a:solidFill>
                  <a:srgbClr val="FFFFFF"/>
                </a:solidFill>
              </a:defRPr>
            </a:pPr>
            <a:r>
              <a:rPr dirty="0"/>
              <a:t>Project Purpose: 		</a:t>
            </a:r>
          </a:p>
          <a:p>
            <a:pPr indent="228600">
              <a:defRPr sz="2000" b="1">
                <a:solidFill>
                  <a:srgbClr val="FFFFFF"/>
                </a:solidFill>
              </a:defRPr>
            </a:pPr>
            <a:r>
              <a:rPr dirty="0"/>
              <a:t>	</a:t>
            </a:r>
            <a:r>
              <a:rPr b="0" dirty="0"/>
              <a:t>Experience Programs Technical Artefacts Project (P1082) was completed in October in 2022, and 	some members in the tourism industry expect to have the artefacts transformed into API formats 	based on the newly constructed technical specifications of UNCEFACT to trade Experience 	Programs (EPs) much lighter and easier for the use of smart phones. Therefore, this project is 	proposed to make API applicable to the use of the trade of EPs, which will support the facilitation 	of their trade. </a:t>
            </a:r>
          </a:p>
          <a:p>
            <a:pPr>
              <a:defRPr sz="2000" b="1">
                <a:solidFill>
                  <a:srgbClr val="FFFFFF"/>
                </a:solidFill>
              </a:defRPr>
            </a:pPr>
            <a:endParaRPr b="0" dirty="0"/>
          </a:p>
          <a:p>
            <a:pPr>
              <a:defRPr sz="2000" b="1">
                <a:solidFill>
                  <a:srgbClr val="FFFFFF"/>
                </a:solidFill>
              </a:defRPr>
            </a:pPr>
            <a:r>
              <a:rPr dirty="0"/>
              <a:t>Project status:  </a:t>
            </a:r>
            <a:r>
              <a:rPr b="0" dirty="0"/>
              <a:t>(Launch: 2023-05-08; Completion 2024-04-30; Publication (Plenary) 2024-05-31 </a:t>
            </a:r>
          </a:p>
          <a:p>
            <a:pPr>
              <a:defRPr sz="2000" b="1">
                <a:solidFill>
                  <a:srgbClr val="FFFFFF"/>
                </a:solidFill>
              </a:defRPr>
            </a:pPr>
            <a:endParaRPr b="0" dirty="0"/>
          </a:p>
          <a:p>
            <a:pPr>
              <a:defRPr sz="2000" b="1">
                <a:solidFill>
                  <a:srgbClr val="FFFFFF"/>
                </a:solidFill>
              </a:defRPr>
            </a:pPr>
            <a:r>
              <a:rPr dirty="0"/>
              <a:t>Next Steps:</a:t>
            </a:r>
            <a:endParaRPr b="0" dirty="0"/>
          </a:p>
          <a:p>
            <a:pPr>
              <a:defRPr sz="2000">
                <a:solidFill>
                  <a:srgbClr val="FFFFFF"/>
                </a:solidFill>
              </a:defRPr>
            </a:pPr>
            <a:r>
              <a:rPr dirty="0"/>
              <a:t>	1: Begin by working based on UN/CEFACT developing procedures.</a:t>
            </a:r>
          </a:p>
          <a:p>
            <a:pPr>
              <a:defRPr sz="2000">
                <a:solidFill>
                  <a:srgbClr val="FFFFFF"/>
                </a:solidFill>
              </a:defRPr>
            </a:pPr>
            <a:r>
              <a:rPr dirty="0"/>
              <a:t>	2: Reviewing existing BRS</a:t>
            </a:r>
          </a:p>
          <a:p>
            <a:pPr>
              <a:defRPr sz="2000">
                <a:solidFill>
                  <a:srgbClr val="FFFFFF"/>
                </a:solidFill>
              </a:defRPr>
            </a:pPr>
            <a:r>
              <a:rPr dirty="0"/>
              <a:t>	3: Work step by step to Complete the API Transformation.		</a:t>
            </a:r>
          </a:p>
        </p:txBody>
      </p:sp>
      <p:sp>
        <p:nvSpPr>
          <p:cNvPr id="4" name="Title 2">
            <a:extLst>
              <a:ext uri="{FF2B5EF4-FFF2-40B4-BE49-F238E27FC236}">
                <a16:creationId xmlns:a16="http://schemas.microsoft.com/office/drawing/2014/main" id="{E5368C33-FFA8-0AD8-F443-BA047B34D8A7}"/>
              </a:ext>
            </a:extLst>
          </p:cNvPr>
          <p:cNvSpPr txBox="1">
            <a:spLocks noGrp="1"/>
          </p:cNvSpPr>
          <p:nvPr>
            <p:ph type="title"/>
          </p:nvPr>
        </p:nvSpPr>
        <p:spPr>
          <a:xfrm>
            <a:off x="922351" y="166664"/>
            <a:ext cx="6814268" cy="816696"/>
          </a:xfrm>
          <a:prstGeom prst="rect">
            <a:avLst/>
          </a:prstGeom>
        </p:spPr>
        <p:txBody>
          <a:bodyPr>
            <a:noAutofit/>
          </a:bodyPr>
          <a:lstStyle>
            <a:lvl1pPr algn="l">
              <a:defRPr sz="2000">
                <a:solidFill>
                  <a:srgbClr val="FFFFFF"/>
                </a:solidFill>
              </a:defRPr>
            </a:lvl1pPr>
          </a:lstStyle>
          <a:p>
            <a:pPr algn="ctr"/>
            <a:r>
              <a:rPr sz="4000" b="1" dirty="0">
                <a:latin typeface="Century Gothic"/>
              </a:rPr>
              <a:t>Travel &amp; Tourism Domain</a:t>
            </a:r>
          </a:p>
        </p:txBody>
      </p:sp>
      <p:sp>
        <p:nvSpPr>
          <p:cNvPr id="5" name="投影片編號版面配置區 4">
            <a:extLst>
              <a:ext uri="{FF2B5EF4-FFF2-40B4-BE49-F238E27FC236}">
                <a16:creationId xmlns:a16="http://schemas.microsoft.com/office/drawing/2014/main" id="{47004E14-3614-967B-1DC7-153EF63A8875}"/>
              </a:ext>
            </a:extLst>
          </p:cNvPr>
          <p:cNvSpPr>
            <a:spLocks noGrp="1"/>
          </p:cNvSpPr>
          <p:nvPr>
            <p:ph type="sldNum" sz="quarter" idx="2"/>
          </p:nvPr>
        </p:nvSpPr>
        <p:spPr>
          <a:ln w="12700">
            <a:miter lim="400000"/>
          </a:ln>
        </p:spPr>
        <p:txBody>
          <a:bodyPr wrap="none" lIns="45719" rIns="45719" anchor="ctr">
            <a:normAutofit lnSpcReduction="10000"/>
          </a:bodyPr>
          <a:lstStyle/>
          <a:p>
            <a:pPr>
              <a:spcAft>
                <a:spcPts val="600"/>
              </a:spcAft>
            </a:pPr>
            <a:fld id="{86CB4B4D-7CA3-9044-876B-883B54F8677D}" type="slidenum">
              <a:rPr kumimoji="1" lang="en-US" altLang="zh-TW">
                <a:solidFill>
                  <a:schemeClr val="bg1"/>
                </a:solidFill>
              </a:rPr>
              <a:pPr>
                <a:spcAft>
                  <a:spcPts val="600"/>
                </a:spcAft>
              </a:pPr>
              <a:t>5</a:t>
            </a:fld>
            <a:endParaRPr kumimoji="1" lang="zh-TW" altLang="en-US" dirty="0">
              <a:solidFill>
                <a:schemeClr val="bg1"/>
              </a:solidFill>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ontent Placeholder 1"/>
          <p:cNvSpPr txBox="1">
            <a:spLocks noGrp="1"/>
          </p:cNvSpPr>
          <p:nvPr>
            <p:ph type="body" sz="half" idx="1"/>
          </p:nvPr>
        </p:nvSpPr>
        <p:spPr>
          <a:xfrm>
            <a:off x="516518" y="782988"/>
            <a:ext cx="11158964" cy="2845409"/>
          </a:xfrm>
          <a:prstGeom prst="rect">
            <a:avLst/>
          </a:prstGeom>
        </p:spPr>
        <p:txBody>
          <a:bodyPr/>
          <a:lstStyle/>
          <a:p>
            <a:pPr marL="0" indent="0">
              <a:buSzTx/>
              <a:buNone/>
              <a:defRPr sz="2000" b="1">
                <a:solidFill>
                  <a:srgbClr val="FFFFFF"/>
                </a:solidFill>
                <a:latin typeface="+mn-lt"/>
                <a:ea typeface="+mn-ea"/>
                <a:cs typeface="+mn-cs"/>
                <a:sym typeface="Calibri"/>
              </a:defRPr>
            </a:pPr>
            <a:r>
              <a:rPr dirty="0"/>
              <a:t>PROJECT:</a:t>
            </a:r>
            <a:r>
              <a:rPr b="0" dirty="0"/>
              <a:t> 		</a:t>
            </a:r>
            <a:r>
              <a:rPr dirty="0"/>
              <a:t>Travel Agency and DMC&amp;DMO Package Tour Project</a:t>
            </a:r>
            <a:r>
              <a:rPr b="0" dirty="0"/>
              <a:t>	</a:t>
            </a:r>
          </a:p>
          <a:p>
            <a:pPr marL="0" indent="0">
              <a:buSzTx/>
              <a:buNone/>
              <a:defRPr sz="2000" b="1">
                <a:solidFill>
                  <a:srgbClr val="FFFFFF"/>
                </a:solidFill>
                <a:latin typeface="+mn-lt"/>
                <a:ea typeface="+mn-ea"/>
                <a:cs typeface="+mn-cs"/>
                <a:sym typeface="Calibri"/>
              </a:defRPr>
            </a:pPr>
            <a:r>
              <a:rPr dirty="0"/>
              <a:t>Supporting VC’s: 		</a:t>
            </a:r>
            <a:r>
              <a:rPr b="0" dirty="0"/>
              <a:t>(T&amp;T) @Ian Watt</a:t>
            </a:r>
          </a:p>
          <a:p>
            <a:pPr marL="0" indent="0">
              <a:buSzTx/>
              <a:buNone/>
              <a:defRPr sz="2000" b="1">
                <a:solidFill>
                  <a:srgbClr val="FFFFFF"/>
                </a:solidFill>
                <a:latin typeface="+mn-lt"/>
                <a:ea typeface="+mn-ea"/>
                <a:cs typeface="+mn-cs"/>
                <a:sym typeface="Calibri"/>
              </a:defRPr>
            </a:pPr>
            <a:r>
              <a:rPr dirty="0"/>
              <a:t>Domain Coordinator:</a:t>
            </a:r>
            <a:r>
              <a:rPr b="0" dirty="0"/>
              <a:t>	(T&amp;T) @Sachin Mehta			</a:t>
            </a:r>
          </a:p>
          <a:p>
            <a:pPr marL="0" indent="0">
              <a:buSzTx/>
              <a:buNone/>
              <a:defRPr sz="2000" b="1">
                <a:solidFill>
                  <a:srgbClr val="FFFFFF"/>
                </a:solidFill>
                <a:latin typeface="+mn-lt"/>
                <a:ea typeface="+mn-ea"/>
                <a:cs typeface="+mn-cs"/>
                <a:sym typeface="Calibri"/>
              </a:defRPr>
            </a:pPr>
            <a:r>
              <a:rPr dirty="0"/>
              <a:t>Project Lead: 		</a:t>
            </a:r>
            <a:r>
              <a:rPr b="0" dirty="0"/>
              <a:t>@Tunghua TAI</a:t>
            </a:r>
          </a:p>
        </p:txBody>
      </p:sp>
      <p:sp>
        <p:nvSpPr>
          <p:cNvPr id="117" name="TextBox 4"/>
          <p:cNvSpPr txBox="1"/>
          <p:nvPr/>
        </p:nvSpPr>
        <p:spPr>
          <a:xfrm>
            <a:off x="516517" y="2456794"/>
            <a:ext cx="11283076" cy="4370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b="1">
                <a:solidFill>
                  <a:srgbClr val="FFFFFF"/>
                </a:solidFill>
              </a:defRPr>
            </a:pPr>
            <a:r>
              <a:rPr dirty="0"/>
              <a:t>Project Purpose: 		</a:t>
            </a:r>
          </a:p>
          <a:p>
            <a:pPr>
              <a:defRPr sz="2000" b="1">
                <a:solidFill>
                  <a:srgbClr val="FFFFFF"/>
                </a:solidFill>
              </a:defRPr>
            </a:pPr>
            <a:r>
              <a:rPr dirty="0"/>
              <a:t>	</a:t>
            </a:r>
            <a:r>
              <a:rPr b="0" dirty="0"/>
              <a:t>The project enables replacing the current emails and spreadsheets used to exchange tour package 	data between Travel Agencies (mostly SME’s) and Destination Managing Company (DMC) and 	Destination Managing Organization (DMO) with harmonized data and 	comments. (Ref red arrows 	in the diagram below). This will deliver additional semantic data definition into the CCL, 	RDM 	establishing the ability to write standardized APIs</a:t>
            </a:r>
            <a:r>
              <a:rPr sz="1800" b="0" dirty="0">
                <a:solidFill>
                  <a:srgbClr val="000000"/>
                </a:solidFill>
                <a:latin typeface="Times New Roman"/>
                <a:ea typeface="Times New Roman"/>
                <a:cs typeface="Times New Roman"/>
                <a:sym typeface="Times New Roman"/>
              </a:rPr>
              <a:t>. </a:t>
            </a:r>
          </a:p>
          <a:p>
            <a:pPr>
              <a:defRPr sz="2000" b="1">
                <a:solidFill>
                  <a:srgbClr val="FFFFFF"/>
                </a:solidFill>
              </a:defRPr>
            </a:pPr>
            <a:endParaRPr sz="1800" b="0" dirty="0">
              <a:solidFill>
                <a:srgbClr val="000000"/>
              </a:solidFill>
              <a:latin typeface="Times New Roman"/>
              <a:ea typeface="Times New Roman"/>
              <a:cs typeface="Times New Roman"/>
              <a:sym typeface="Times New Roman"/>
            </a:endParaRPr>
          </a:p>
          <a:p>
            <a:pPr>
              <a:defRPr sz="2000" b="1">
                <a:solidFill>
                  <a:srgbClr val="FFFFFF"/>
                </a:solidFill>
              </a:defRPr>
            </a:pPr>
            <a:r>
              <a:rPr dirty="0"/>
              <a:t>Project status:  </a:t>
            </a:r>
            <a:r>
              <a:rPr b="0" dirty="0"/>
              <a:t>(Launch: 2023-05-08; Completion 2024-09-30; Publication (Plenary) 2024-11-30 </a:t>
            </a:r>
          </a:p>
          <a:p>
            <a:pPr>
              <a:defRPr sz="2000" b="1">
                <a:solidFill>
                  <a:srgbClr val="FFFFFF"/>
                </a:solidFill>
              </a:defRPr>
            </a:pPr>
            <a:endParaRPr b="0" dirty="0"/>
          </a:p>
          <a:p>
            <a:pPr>
              <a:defRPr sz="2000" b="1">
                <a:solidFill>
                  <a:srgbClr val="FFFFFF"/>
                </a:solidFill>
              </a:defRPr>
            </a:pPr>
            <a:r>
              <a:rPr dirty="0"/>
              <a:t>Next Steps: </a:t>
            </a:r>
            <a:endParaRPr b="0" dirty="0"/>
          </a:p>
          <a:p>
            <a:pPr>
              <a:defRPr sz="2000">
                <a:solidFill>
                  <a:srgbClr val="FFFFFF"/>
                </a:solidFill>
              </a:defRPr>
            </a:pPr>
            <a:r>
              <a:rPr dirty="0"/>
              <a:t>	1: Analyze business logic for travel agency and DMC/DMO.</a:t>
            </a:r>
          </a:p>
          <a:p>
            <a:pPr lvl="1">
              <a:defRPr sz="2000">
                <a:solidFill>
                  <a:srgbClr val="FFFFFF"/>
                </a:solidFill>
              </a:defRPr>
            </a:pPr>
            <a:r>
              <a:rPr dirty="0"/>
              <a:t>	2: Collect document and start to work on "Use Case Diagram" and "Class Diagram" </a:t>
            </a:r>
          </a:p>
          <a:p>
            <a:pPr lvl="1">
              <a:defRPr sz="2000">
                <a:solidFill>
                  <a:srgbClr val="FFFFFF"/>
                </a:solidFill>
              </a:defRPr>
            </a:pPr>
            <a:r>
              <a:rPr dirty="0"/>
              <a:t>          for API   Project.</a:t>
            </a:r>
          </a:p>
          <a:p>
            <a:pPr lvl="2">
              <a:defRPr sz="2000">
                <a:solidFill>
                  <a:srgbClr val="FFFFFF"/>
                </a:solidFill>
              </a:defRPr>
            </a:pPr>
            <a:r>
              <a:rPr dirty="0"/>
              <a:t>3: Decentralize ID talk to </a:t>
            </a:r>
            <a:r>
              <a:rPr dirty="0" err="1"/>
              <a:t>eData</a:t>
            </a:r>
            <a:r>
              <a:rPr dirty="0"/>
              <a:t> WG and link to relevant project	</a:t>
            </a:r>
          </a:p>
        </p:txBody>
      </p:sp>
      <p:sp>
        <p:nvSpPr>
          <p:cNvPr id="4" name="Title 2">
            <a:extLst>
              <a:ext uri="{FF2B5EF4-FFF2-40B4-BE49-F238E27FC236}">
                <a16:creationId xmlns:a16="http://schemas.microsoft.com/office/drawing/2014/main" id="{7385AD64-3110-990D-E380-C8244772638B}"/>
              </a:ext>
            </a:extLst>
          </p:cNvPr>
          <p:cNvSpPr txBox="1">
            <a:spLocks/>
          </p:cNvSpPr>
          <p:nvPr/>
        </p:nvSpPr>
        <p:spPr>
          <a:xfrm>
            <a:off x="1113183" y="-33708"/>
            <a:ext cx="6814268" cy="8166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Autofit/>
          </a:bodyPr>
          <a:lstStyle>
            <a:lvl1pPr marL="0" marR="0" indent="0" algn="l" defTabSz="914400" rtl="0" latinLnBrk="0">
              <a:lnSpc>
                <a:spcPct val="90000"/>
              </a:lnSpc>
              <a:spcBef>
                <a:spcPts val="0"/>
              </a:spcBef>
              <a:spcAft>
                <a:spcPts val="0"/>
              </a:spcAft>
              <a:buClrTx/>
              <a:buSzTx/>
              <a:buFontTx/>
              <a:buNone/>
              <a:tabLst/>
              <a:defRPr sz="2000" b="0"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lgn="ctr" hangingPunct="1"/>
            <a:r>
              <a:rPr lang="en-US" sz="4000" b="1" dirty="0">
                <a:latin typeface="Century Gothic"/>
              </a:rPr>
              <a:t>Travel &amp; Tourism Domain</a:t>
            </a:r>
          </a:p>
        </p:txBody>
      </p:sp>
      <p:sp>
        <p:nvSpPr>
          <p:cNvPr id="6" name="投影片編號版面配置區 5">
            <a:extLst>
              <a:ext uri="{FF2B5EF4-FFF2-40B4-BE49-F238E27FC236}">
                <a16:creationId xmlns:a16="http://schemas.microsoft.com/office/drawing/2014/main" id="{15189774-AD56-BCA2-7AAD-636B13522053}"/>
              </a:ext>
            </a:extLst>
          </p:cNvPr>
          <p:cNvSpPr>
            <a:spLocks noGrp="1"/>
          </p:cNvSpPr>
          <p:nvPr>
            <p:ph type="sldNum" sz="quarter" idx="2"/>
          </p:nvPr>
        </p:nvSpPr>
        <p:spPr>
          <a:xfrm>
            <a:off x="11182923" y="6400413"/>
            <a:ext cx="170878" cy="276999"/>
          </a:xfrm>
        </p:spPr>
        <p:txBody>
          <a:bodyPr/>
          <a:lstStyle/>
          <a:p>
            <a:fld id="{86CB4B4D-7CA3-9044-876B-883B54F8677D}" type="slidenum">
              <a:rPr lang="en-US" altLang="zh-TW" smtClean="0">
                <a:solidFill>
                  <a:schemeClr val="bg1"/>
                </a:solidFill>
              </a:rPr>
              <a:t>6</a:t>
            </a:fld>
            <a:endParaRPr lang="zh-TW" altLang="en-US" dirty="0">
              <a:solidFill>
                <a:schemeClr val="bg1"/>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120F7E33-E58B-4302-A198-CC9BEC805ECC}"/>
              </a:ext>
            </a:extLst>
          </p:cNvPr>
          <p:cNvSpPr>
            <a:spLocks noGrp="1"/>
          </p:cNvSpPr>
          <p:nvPr>
            <p:ph type="ctrTitle"/>
          </p:nvPr>
        </p:nvSpPr>
        <p:spPr>
          <a:xfrm>
            <a:off x="2510118" y="735106"/>
            <a:ext cx="7540322" cy="2548783"/>
          </a:xfrm>
        </p:spPr>
        <p:txBody>
          <a:bodyPr anchor="b">
            <a:normAutofit/>
          </a:bodyPr>
          <a:lstStyle/>
          <a:p>
            <a:pPr algn="l"/>
            <a:r>
              <a:rPr lang="en-US" altLang="zh-TW" sz="4200" dirty="0">
                <a:solidFill>
                  <a:srgbClr val="002060"/>
                </a:solidFill>
              </a:rPr>
              <a:t>Thank you</a:t>
            </a:r>
            <a:endParaRPr lang="zh-TW" altLang="en-US" sz="4200" dirty="0">
              <a:solidFill>
                <a:srgbClr val="002060"/>
              </a:solidFill>
            </a:endParaRPr>
          </a:p>
        </p:txBody>
      </p:sp>
      <p:sp>
        <p:nvSpPr>
          <p:cNvPr id="15" name="サブタイトル 2">
            <a:extLst>
              <a:ext uri="{FF2B5EF4-FFF2-40B4-BE49-F238E27FC236}">
                <a16:creationId xmlns:a16="http://schemas.microsoft.com/office/drawing/2014/main" id="{2352E45C-2D11-4BEB-97AE-F8FB1110FF06}"/>
              </a:ext>
            </a:extLst>
          </p:cNvPr>
          <p:cNvSpPr>
            <a:spLocks noGrp="1"/>
          </p:cNvSpPr>
          <p:nvPr>
            <p:ph type="subTitle" idx="1"/>
          </p:nvPr>
        </p:nvSpPr>
        <p:spPr>
          <a:xfrm>
            <a:off x="2546327" y="4102202"/>
            <a:ext cx="7504113" cy="1458913"/>
          </a:xfrm>
        </p:spPr>
        <p:txBody>
          <a:bodyPr anchor="ctr">
            <a:normAutofit fontScale="62500" lnSpcReduction="20000"/>
          </a:bodyPr>
          <a:lstStyle/>
          <a:p>
            <a:pPr algn="l"/>
            <a:r>
              <a:rPr lang="en-US" altLang="ja-JP" dirty="0"/>
              <a:t>Anthony Chien</a:t>
            </a:r>
          </a:p>
          <a:p>
            <a:pPr algn="l"/>
            <a:r>
              <a:rPr lang="en-US" altLang="ja-JP" dirty="0"/>
              <a:t> </a:t>
            </a:r>
          </a:p>
          <a:p>
            <a:pPr algn="l"/>
            <a:r>
              <a:rPr lang="en-US" altLang="ja-JP" dirty="0"/>
              <a:t>Chair, Tourism, Travel &amp; Leisure  Working Group, AFACT </a:t>
            </a:r>
          </a:p>
          <a:p>
            <a:pPr algn="l"/>
            <a:r>
              <a:rPr lang="en-US" altLang="ja-JP" dirty="0"/>
              <a:t>Deputy Director of CIDS, Commerce Development Research Institute, TAIWAN</a:t>
            </a:r>
          </a:p>
          <a:p>
            <a:pPr algn="l"/>
            <a:r>
              <a:rPr lang="en-US" altLang="ja-JP" dirty="0"/>
              <a:t>E-mail: anthonychien@cdri.org.tw</a:t>
            </a:r>
          </a:p>
        </p:txBody>
      </p:sp>
      <p:sp>
        <p:nvSpPr>
          <p:cNvPr id="4" name="投影片編號版面配置區 3">
            <a:extLst>
              <a:ext uri="{FF2B5EF4-FFF2-40B4-BE49-F238E27FC236}">
                <a16:creationId xmlns:a16="http://schemas.microsoft.com/office/drawing/2014/main" id="{50C90319-BFF3-4789-80D6-2F7C3ABC3273}"/>
              </a:ext>
            </a:extLst>
          </p:cNvPr>
          <p:cNvSpPr>
            <a:spLocks noGrp="1"/>
          </p:cNvSpPr>
          <p:nvPr>
            <p:ph type="sldNum" sz="quarter" idx="12"/>
          </p:nvPr>
        </p:nvSpPr>
        <p:spPr>
          <a:xfrm>
            <a:off x="10134600" y="6478870"/>
            <a:ext cx="2057400" cy="365125"/>
          </a:xfrm>
          <a:prstGeom prst="rect">
            <a:avLst/>
          </a:prstGeom>
        </p:spPr>
        <p:txBody>
          <a:bodyPr vert="horz" lIns="91440" tIns="45720" rIns="91440" bIns="45720" rtlCol="0" anchor="ctr">
            <a:normAutofit/>
          </a:bodyPr>
          <a:lstStyle>
            <a:defPPr>
              <a:defRPr lang="zh-TW"/>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C7A85B0F-3DB7-4E31-B41F-846077DEA2EC}" type="slidenum">
              <a:rPr kumimoji="1" lang="ja-JP" altLang="en-US" smtClean="0"/>
              <a:pPr>
                <a:spcAft>
                  <a:spcPts val="600"/>
                </a:spcAft>
              </a:pPr>
              <a:t>7</a:t>
            </a:fld>
            <a:endParaRPr kumimoji="1" lang="ja-JP" altLang="en-US" sz="1000" dirty="0">
              <a:solidFill>
                <a:schemeClr val="tx1">
                  <a:lumMod val="50000"/>
                  <a:lumOff val="50000"/>
                </a:schemeClr>
              </a:solidFill>
            </a:endParaRPr>
          </a:p>
        </p:txBody>
      </p:sp>
    </p:spTree>
    <p:extLst>
      <p:ext uri="{BB962C8B-B14F-4D97-AF65-F5344CB8AC3E}">
        <p14:creationId xmlns:p14="http://schemas.microsoft.com/office/powerpoint/2010/main" val="3345345103"/>
      </p:ext>
    </p:extLst>
  </p:cSld>
  <p:clrMapOvr>
    <a:masterClrMapping/>
  </p:clrMapOvr>
  <p:transition spd="med"/>
</p:sld>
</file>

<file path=ppt/theme/theme1.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Тема Office">
      <a:majorFont>
        <a:latin typeface="Helvetica"/>
        <a:ea typeface="Helvetica"/>
        <a:cs typeface="Helvetica"/>
      </a:majorFont>
      <a:minorFont>
        <a:latin typeface="Calibri"/>
        <a:ea typeface="Calibri"/>
        <a:cs typeface="Calibri"/>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Тема Office">
      <a:majorFont>
        <a:latin typeface="Helvetica"/>
        <a:ea typeface="Helvetica"/>
        <a:cs typeface="Helvetica"/>
      </a:majorFont>
      <a:minorFont>
        <a:latin typeface="Calibri"/>
        <a:ea typeface="Calibri"/>
        <a:cs typeface="Calibri"/>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C6F70039C72324C8BEE98FD7DFDBEFE" ma:contentTypeVersion="13" ma:contentTypeDescription="新しいドキュメントを作成します。" ma:contentTypeScope="" ma:versionID="6bf4d8e0e4a0391a1bc084d26efcc2a1">
  <xsd:schema xmlns:xsd="http://www.w3.org/2001/XMLSchema" xmlns:xs="http://www.w3.org/2001/XMLSchema" xmlns:p="http://schemas.microsoft.com/office/2006/metadata/properties" xmlns:ns2="66db72ca-49a5-4143-af28-11edb0d3db16" xmlns:ns3="6a120c99-2d7d-43f2-8f28-a1e3ddf55e6c" targetNamespace="http://schemas.microsoft.com/office/2006/metadata/properties" ma:root="true" ma:fieldsID="955cd4ec80384e51b503bbdbc1fca3e8" ns2:_="" ns3:_="">
    <xsd:import namespace="66db72ca-49a5-4143-af28-11edb0d3db16"/>
    <xsd:import namespace="6a120c99-2d7d-43f2-8f28-a1e3ddf55e6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db72ca-49a5-4143-af28-11edb0d3db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7932d306-f9cc-4ee1-81a3-7fe4c5a2b3a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120c99-2d7d-43f2-8f28-a1e3ddf55e6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b4b3419-1fa5-4f1a-9818-cd503c16f7ef}" ma:internalName="TaxCatchAll" ma:showField="CatchAllData" ma:web="6a120c99-2d7d-43f2-8f28-a1e3ddf55e6c">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a120c99-2d7d-43f2-8f28-a1e3ddf55e6c" xsi:nil="true"/>
    <lcf76f155ced4ddcb4097134ff3c332f xmlns="66db72ca-49a5-4143-af28-11edb0d3db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84D9F18-E511-4EB0-A63A-7AFF0B751921}"/>
</file>

<file path=customXml/itemProps2.xml><?xml version="1.0" encoding="utf-8"?>
<ds:datastoreItem xmlns:ds="http://schemas.openxmlformats.org/officeDocument/2006/customXml" ds:itemID="{EB5154A0-BBAE-4DEC-979D-E3753EB89A2C}"/>
</file>

<file path=customXml/itemProps3.xml><?xml version="1.0" encoding="utf-8"?>
<ds:datastoreItem xmlns:ds="http://schemas.openxmlformats.org/officeDocument/2006/customXml" ds:itemID="{FA730165-9E70-49FE-AEBF-D415D4F7E075}"/>
</file>

<file path=docProps/app.xml><?xml version="1.0" encoding="utf-8"?>
<Properties xmlns="http://schemas.openxmlformats.org/officeDocument/2006/extended-properties" xmlns:vt="http://schemas.openxmlformats.org/officeDocument/2006/docPropsVTypes">
  <TotalTime>84</TotalTime>
  <Words>1042</Words>
  <Application>Microsoft Office PowerPoint</Application>
  <PresentationFormat>寬螢幕</PresentationFormat>
  <Paragraphs>132</Paragraphs>
  <Slides>7</Slides>
  <Notes>1</Notes>
  <HiddenSlides>0</HiddenSlides>
  <MMClips>0</MMClips>
  <ScaleCrop>false</ScaleCrop>
  <HeadingPairs>
    <vt:vector size="6" baseType="variant">
      <vt:variant>
        <vt:lpstr>使用字型</vt:lpstr>
      </vt:variant>
      <vt:variant>
        <vt:i4>8</vt:i4>
      </vt:variant>
      <vt:variant>
        <vt:lpstr>佈景主題</vt:lpstr>
      </vt:variant>
      <vt:variant>
        <vt:i4>2</vt:i4>
      </vt:variant>
      <vt:variant>
        <vt:lpstr>投影片標題</vt:lpstr>
      </vt:variant>
      <vt:variant>
        <vt:i4>7</vt:i4>
      </vt:variant>
    </vt:vector>
  </HeadingPairs>
  <TitlesOfParts>
    <vt:vector size="17" baseType="lpstr">
      <vt:lpstr>Arial</vt:lpstr>
      <vt:lpstr>Calibri</vt:lpstr>
      <vt:lpstr>Calibri Light</vt:lpstr>
      <vt:lpstr>Century</vt:lpstr>
      <vt:lpstr>Century Gothic</vt:lpstr>
      <vt:lpstr>Segoe UI</vt:lpstr>
      <vt:lpstr>Times New Roman</vt:lpstr>
      <vt:lpstr>Wingdings</vt:lpstr>
      <vt:lpstr>Тема Office</vt:lpstr>
      <vt:lpstr>Office 佈景主題</vt:lpstr>
      <vt:lpstr>AFACT TT&amp;L WG Activities</vt:lpstr>
      <vt:lpstr>Management Team of TT&amp;L WG</vt:lpstr>
      <vt:lpstr>AFACT TT&amp;L WG Participants </vt:lpstr>
      <vt:lpstr>Travel &amp; Tourism Domain</vt:lpstr>
      <vt:lpstr>Travel &amp; Tourism Domain</vt:lpstr>
      <vt:lpstr>PowerPoint 簡報</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40th UN/CEFACT  Forum 8-12 May 2023  Recent &amp; Ongoing Activities </dc:title>
  <cp:lastModifiedBy>Anthony 簡陳中 商研院</cp:lastModifiedBy>
  <cp:revision>10</cp:revision>
  <dcterms:modified xsi:type="dcterms:W3CDTF">2023-07-11T05:23:55Z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0x0101008C6F70039C72324C8BEE98FD7DFDBEFE</vt:lpwstr>
  </property>
</Properties>
</file>